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573" r:id="rId2"/>
    <p:sldId id="530" r:id="rId3"/>
    <p:sldId id="592" r:id="rId4"/>
    <p:sldId id="593" r:id="rId5"/>
    <p:sldId id="586" r:id="rId6"/>
    <p:sldId id="584" r:id="rId7"/>
    <p:sldId id="595" r:id="rId8"/>
    <p:sldId id="596" r:id="rId9"/>
    <p:sldId id="589" r:id="rId10"/>
    <p:sldId id="598" r:id="rId11"/>
    <p:sldId id="591" r:id="rId12"/>
    <p:sldId id="597" r:id="rId13"/>
    <p:sldId id="582" r:id="rId14"/>
    <p:sldId id="587" r:id="rId15"/>
    <p:sldId id="540" r:id="rId16"/>
    <p:sldId id="549" r:id="rId1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2" pos="6648" userDrawn="1">
          <p15:clr>
            <a:srgbClr val="A4A3A4"/>
          </p15:clr>
        </p15:guide>
        <p15:guide id="3" orient="horz" pos="44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A1BB96-F0DB-E776-715F-145A6DBFAF21}" name="Rachel Robison" initials="RR" userId="S::rachel-robison@pluralsight.com::d9fb7ea1-424b-417a-9c9a-b09d02e0c3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0000FF"/>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0"/>
      </p:ext>
    </p:extLst>
  </p:showPr>
  <p:clrMru>
    <a:srgbClr val="00A3FE"/>
    <a:srgbClr val="FFC941"/>
    <a:srgbClr val="000000"/>
    <a:srgbClr val="E1E8F0"/>
    <a:srgbClr val="585FA2"/>
    <a:srgbClr val="87ADF4"/>
    <a:srgbClr val="FF7100"/>
    <a:srgbClr val="FFC942"/>
    <a:srgbClr val="130F25"/>
    <a:srgbClr val="770E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3"/>
    <p:restoredTop sz="59493" autoAdjust="0"/>
  </p:normalViewPr>
  <p:slideViewPr>
    <p:cSldViewPr snapToGrid="0" snapToObjects="1">
      <p:cViewPr varScale="1">
        <p:scale>
          <a:sx n="49" d="100"/>
          <a:sy n="49" d="100"/>
        </p:scale>
        <p:origin x="1540" y="432"/>
      </p:cViewPr>
      <p:guideLst>
        <p:guide pos="6648"/>
        <p:guide orient="horz" pos="44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napToObjects="1">
      <p:cViewPr varScale="1">
        <p:scale>
          <a:sx n="104" d="100"/>
          <a:sy n="104" d="100"/>
        </p:scale>
        <p:origin x="297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F9C7B6-768D-954F-BA9C-9122E2D6F6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B01915F-6815-D24D-8730-958EF22CD2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B0A394-DE4D-5742-BB9F-4F15EB604784}" type="datetimeFigureOut">
              <a:rPr lang="en-US" smtClean="0"/>
              <a:t>Sat, 8/16/2025</a:t>
            </a:fld>
            <a:endParaRPr lang="en-US"/>
          </a:p>
        </p:txBody>
      </p:sp>
      <p:sp>
        <p:nvSpPr>
          <p:cNvPr id="4" name="Footer Placeholder 3">
            <a:extLst>
              <a:ext uri="{FF2B5EF4-FFF2-40B4-BE49-F238E27FC236}">
                <a16:creationId xmlns:a16="http://schemas.microsoft.com/office/drawing/2014/main" id="{EDDD0B7F-A9EB-2F45-BF1A-2E9813999A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06AAC6D-38E8-B547-8A56-167358C0C2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DD28C9-F529-5047-B6FF-09EB9BDA32DB}" type="slidenum">
              <a:rPr lang="en-US" smtClean="0"/>
              <a:t>‹#›</a:t>
            </a:fld>
            <a:endParaRPr lang="en-US"/>
          </a:p>
        </p:txBody>
      </p:sp>
    </p:spTree>
    <p:extLst>
      <p:ext uri="{BB962C8B-B14F-4D97-AF65-F5344CB8AC3E}">
        <p14:creationId xmlns:p14="http://schemas.microsoft.com/office/powerpoint/2010/main" val="2222745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Sat, 8/16/2025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luralsight.com/authors/joe-sack?utm_source=chatgpt.com"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pluralsight.com/authors/pinal-dave?utm_source=chatgpt.com" TargetMode="External"/><Relationship Id="rId4" Type="http://schemas.openxmlformats.org/officeDocument/2006/relationships/hyperlink" Target="https://www.pluralsight.com/courses/t-sql-data-manipulation-playbook?utm_source=chatgpt.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a:t>
            </a:fld>
            <a:endParaRPr lang="en-US"/>
          </a:p>
        </p:txBody>
      </p:sp>
    </p:spTree>
    <p:extLst>
      <p:ext uri="{BB962C8B-B14F-4D97-AF65-F5344CB8AC3E}">
        <p14:creationId xmlns:p14="http://schemas.microsoft.com/office/powerpoint/2010/main" val="228869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SSIS (SQL Server Integration Services)</a:t>
            </a:r>
          </a:p>
          <a:p>
            <a:r>
              <a:rPr lang="en-US" i="1" dirty="0"/>
              <a:t>Every day at companies, SSIS is the backbone of moving messy files—CSV dumps, Excel sheets, ERP exports—into clean, structured databases.</a:t>
            </a:r>
            <a:endParaRPr lang="en-US" dirty="0"/>
          </a:p>
          <a:p>
            <a:r>
              <a:rPr lang="en-US" dirty="0"/>
              <a:t>“We use SSIS to load incomplete data from various platforms—Salesforce, other databases, even junky Excel—into SQL Server, then hand it off to stored procs or produce new files.”</a:t>
            </a:r>
          </a:p>
          <a:p>
            <a:endParaRPr lang="en-US" b="1" dirty="0"/>
          </a:p>
          <a:p>
            <a:r>
              <a:rPr lang="en-US" b="1" dirty="0"/>
              <a:t>SSRS (SQL Server Reporting Services)</a:t>
            </a:r>
          </a:p>
          <a:p>
            <a:r>
              <a:rPr lang="en-US" i="1" dirty="0"/>
              <a:t>Think of SSRS as the waiter in a restaurant—it presents polished, interactive or paginated reports from SQL Server data to your users.</a:t>
            </a:r>
            <a:br>
              <a:rPr lang="en-US" dirty="0"/>
            </a:br>
            <a:r>
              <a:rPr lang="en-US" dirty="0"/>
              <a:t>It runs as a server-based tool with a web GUI, letting folks schedule, email, and export reports—whether it’s PDF, Excel, or HTML. </a:t>
            </a:r>
          </a:p>
          <a:p>
            <a:endParaRPr lang="en-US" b="1" dirty="0"/>
          </a:p>
          <a:p>
            <a:r>
              <a:rPr lang="en-US" b="1" dirty="0"/>
              <a:t>SSAS (SQL Server Analysis Services)</a:t>
            </a:r>
          </a:p>
          <a:p>
            <a:r>
              <a:rPr lang="en-US" i="1" dirty="0"/>
              <a:t>SSAS is your storage manager, organizing data into cubes or models for fast, multi-dimensional querying.</a:t>
            </a:r>
            <a:br>
              <a:rPr lang="en-US" dirty="0"/>
            </a:br>
            <a:r>
              <a:rPr lang="en-US" dirty="0"/>
              <a:t>This is the engine behind dashboards and BI tools—powering hierarchy slicing, drill-down analytics, and decision support across reports and Excel or Power BI. </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10</a:t>
            </a:fld>
            <a:endParaRPr lang="en-US"/>
          </a:p>
        </p:txBody>
      </p:sp>
    </p:spTree>
    <p:extLst>
      <p:ext uri="{BB962C8B-B14F-4D97-AF65-F5344CB8AC3E}">
        <p14:creationId xmlns:p14="http://schemas.microsoft.com/office/powerpoint/2010/main" val="2261862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a:t>
            </a:r>
            <a:r>
              <a:rPr lang="en-US" i="1" dirty="0"/>
              <a:t>Use CREATE LOGIN and CREATE USER to manage access</a:t>
            </a:r>
            <a:br>
              <a:rPr lang="en-US" dirty="0"/>
            </a:br>
            <a:r>
              <a:rPr lang="en-US" b="1" dirty="0"/>
              <a:t>BLURB:</a:t>
            </a:r>
            <a:r>
              <a:rPr lang="en-US" dirty="0"/>
              <a:t> “At some point you’ll need to add people. CREATE LOGIN adds them at the server level, and CREATE USER maps them inside a database.”</a:t>
            </a:r>
          </a:p>
          <a:p>
            <a:endParaRPr lang="en-US" b="1" dirty="0"/>
          </a:p>
          <a:p>
            <a:r>
              <a:rPr lang="en-US" b="1" dirty="0"/>
              <a:t>BULLET:</a:t>
            </a:r>
            <a:r>
              <a:rPr lang="en-US" dirty="0"/>
              <a:t> </a:t>
            </a:r>
            <a:r>
              <a:rPr lang="en-US" i="1" dirty="0"/>
              <a:t>System stored procs (</a:t>
            </a:r>
            <a:r>
              <a:rPr lang="en-US" i="1" dirty="0" err="1"/>
              <a:t>sp_helpdb</a:t>
            </a:r>
            <a:r>
              <a:rPr lang="en-US" i="1" dirty="0"/>
              <a:t>, </a:t>
            </a:r>
            <a:r>
              <a:rPr lang="en-US" i="1" dirty="0" err="1"/>
              <a:t>sp_whoisactive</a:t>
            </a:r>
            <a:r>
              <a:rPr lang="en-US" i="1" dirty="0"/>
              <a:t>) help with diagnostics</a:t>
            </a:r>
            <a:br>
              <a:rPr lang="en-US" dirty="0"/>
            </a:br>
            <a:r>
              <a:rPr lang="en-US" b="1" dirty="0"/>
              <a:t>BLURB:</a:t>
            </a:r>
            <a:r>
              <a:rPr lang="en-US" dirty="0"/>
              <a:t> “These are prebuilt utilities. </a:t>
            </a:r>
            <a:r>
              <a:rPr lang="en-US" dirty="0" err="1"/>
              <a:t>sp_helpdb</a:t>
            </a:r>
            <a:r>
              <a:rPr lang="en-US" dirty="0"/>
              <a:t> shows database sizes and settings. </a:t>
            </a:r>
            <a:r>
              <a:rPr lang="en-US" dirty="0" err="1"/>
              <a:t>sp_whoisactive</a:t>
            </a:r>
            <a:r>
              <a:rPr lang="en-US" dirty="0"/>
              <a:t>—a free but essential add-on—shows who’s running queries right now.”</a:t>
            </a:r>
          </a:p>
          <a:p>
            <a:endParaRPr lang="en-US" b="1" dirty="0"/>
          </a:p>
          <a:p>
            <a:r>
              <a:rPr lang="en-US" b="1" dirty="0"/>
              <a:t>BULLET:</a:t>
            </a:r>
            <a:r>
              <a:rPr lang="en-US" dirty="0"/>
              <a:t> </a:t>
            </a:r>
            <a:r>
              <a:rPr lang="en-US" i="1" dirty="0"/>
              <a:t>DMVs (Dynamic Management Views) expose live health info</a:t>
            </a:r>
            <a:br>
              <a:rPr lang="en-US" dirty="0"/>
            </a:br>
            <a:r>
              <a:rPr lang="en-US" b="1" dirty="0"/>
              <a:t>BLURB:</a:t>
            </a:r>
            <a:r>
              <a:rPr lang="en-US" dirty="0"/>
              <a:t> “DMVs are built-in tables you can query for metrics: CPU usage, waits, index fragmentation. Example: </a:t>
            </a:r>
            <a:r>
              <a:rPr lang="en-US" dirty="0" err="1"/>
              <a:t>sys.dm_exec_requests</a:t>
            </a:r>
            <a:r>
              <a:rPr lang="en-US" dirty="0"/>
              <a:t> shows what queries are running.”</a:t>
            </a:r>
          </a:p>
          <a:p>
            <a:endParaRPr lang="en-US" b="1" dirty="0"/>
          </a:p>
          <a:p>
            <a:r>
              <a:rPr lang="en-US" b="1" dirty="0"/>
              <a:t>BULLET:</a:t>
            </a:r>
            <a:r>
              <a:rPr lang="en-US" dirty="0"/>
              <a:t> </a:t>
            </a:r>
            <a:r>
              <a:rPr lang="en-US" i="1" dirty="0"/>
              <a:t>ALTER DATABASE lets you change file growth, recovery model, options</a:t>
            </a:r>
            <a:br>
              <a:rPr lang="en-US" dirty="0"/>
            </a:br>
            <a:r>
              <a:rPr lang="en-US" b="1" dirty="0"/>
              <a:t>BLURB:</a:t>
            </a:r>
            <a:r>
              <a:rPr lang="en-US" dirty="0"/>
              <a:t> “DDL isn’t just for creating. With ALTER DATABASE you can move a DB into SIMPLE recovery, grow a file, or set it to READ_ONLY.”</a:t>
            </a:r>
          </a:p>
          <a:p>
            <a:endParaRPr lang="en-US" b="1"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11</a:t>
            </a:fld>
            <a:endParaRPr lang="en-US"/>
          </a:p>
        </p:txBody>
      </p:sp>
    </p:spTree>
    <p:extLst>
      <p:ext uri="{BB962C8B-B14F-4D97-AF65-F5344CB8AC3E}">
        <p14:creationId xmlns:p14="http://schemas.microsoft.com/office/powerpoint/2010/main" val="2994131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2302026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13</a:t>
            </a:fld>
            <a:endParaRPr lang="en-US"/>
          </a:p>
        </p:txBody>
      </p:sp>
    </p:spTree>
    <p:extLst>
      <p:ext uri="{BB962C8B-B14F-4D97-AF65-F5344CB8AC3E}">
        <p14:creationId xmlns:p14="http://schemas.microsoft.com/office/powerpoint/2010/main" val="951756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 SQL Server: Transact-SQL Basic Data Retrieval (Joe Sack)</a:t>
            </a:r>
            <a:br>
              <a:rPr lang="en-US" dirty="0"/>
            </a:br>
            <a:r>
              <a:rPr lang="en-US" b="1" dirty="0"/>
              <a:t>BLURB:</a:t>
            </a:r>
            <a:r>
              <a:rPr lang="en-US" dirty="0"/>
              <a:t> Joe Sack, a Program Manager on the SQL Server and Azure SQL team at Microsoft, teaches how to craft SELECT statements—from simple to multi-source queries—using more than fifty demos to cement understanding </a:t>
            </a:r>
            <a:r>
              <a:rPr lang="en-US" dirty="0">
                <a:hlinkClick r:id="rId3"/>
              </a:rPr>
              <a:t>Reddit+4Pluralsight+4Classpert+4</a:t>
            </a:r>
            <a:r>
              <a:rPr lang="en-US" dirty="0"/>
              <a:t>.</a:t>
            </a:r>
          </a:p>
          <a:p>
            <a:endParaRPr lang="en-US" b="1" dirty="0"/>
          </a:p>
          <a:p>
            <a:r>
              <a:rPr lang="en-US" b="1" dirty="0"/>
              <a:t>BULLET: T-SQL Data Manipulation Playbook (Xavier Morera)</a:t>
            </a:r>
            <a:br>
              <a:rPr lang="en-US" dirty="0"/>
            </a:br>
            <a:r>
              <a:rPr lang="en-US" b="1" dirty="0"/>
              <a:t>BLURB:</a:t>
            </a:r>
            <a:r>
              <a:rPr lang="en-US" dirty="0"/>
              <a:t> Xavier Morera guides you through the essential Data Manipulation Language (DML): INSERT, UPDATE, DELETE, plus transactions and lesser-known T-SQL patterns for safe, real-world data editing </a:t>
            </a:r>
            <a:r>
              <a:rPr lang="en-US" dirty="0">
                <a:hlinkClick r:id="rId4"/>
              </a:rPr>
              <a:t>Pluralsight</a:t>
            </a:r>
            <a:r>
              <a:rPr lang="en-US" dirty="0"/>
              <a:t>.</a:t>
            </a:r>
          </a:p>
          <a:p>
            <a:endParaRPr lang="en-US" b="1" dirty="0"/>
          </a:p>
          <a:p>
            <a:r>
              <a:rPr lang="en-US" b="1" dirty="0"/>
              <a:t>BULLET: SQL Server Security Fundamentals (Author: Pinal Dave)</a:t>
            </a:r>
            <a:br>
              <a:rPr lang="en-US" dirty="0"/>
            </a:br>
            <a:r>
              <a:rPr lang="en-US" b="1" dirty="0"/>
              <a:t>BLURB:</a:t>
            </a:r>
            <a:r>
              <a:rPr lang="en-US" dirty="0"/>
              <a:t> Pinal Dave, an SQL Server performance &amp; security expert with over two decades of experience, walks learners through securing server and database layers—a must for IT Ops teams managing sensitive data </a:t>
            </a:r>
            <a:r>
              <a:rPr lang="en-US" dirty="0">
                <a:hlinkClick r:id="rId5"/>
              </a:rPr>
              <a:t>Pluralsight</a:t>
            </a:r>
            <a:r>
              <a:rPr lang="en-US" dirty="0"/>
              <a:t>.</a:t>
            </a:r>
          </a:p>
          <a:p>
            <a:endParaRPr lang="en-US" b="1" dirty="0"/>
          </a:p>
          <a:p>
            <a:r>
              <a:rPr lang="en-US" b="1" dirty="0"/>
              <a:t>BULLET: Securing SQL Server Applications (Author: Pinal Dave)</a:t>
            </a:r>
            <a:br>
              <a:rPr lang="en-US" dirty="0"/>
            </a:br>
            <a:r>
              <a:rPr lang="en-US" b="1" dirty="0"/>
              <a:t>BLURB:</a:t>
            </a:r>
            <a:r>
              <a:rPr lang="en-US" dirty="0"/>
              <a:t> Also authored by Pinal Dave, this course dives into application-layer defense strategies—covering secure access, CLR code, and encryption practices DAG-based operations for building hardened SQL Server applications.</a:t>
            </a:r>
          </a:p>
          <a:p>
            <a:endParaRPr lang="en-US" b="1" dirty="0"/>
          </a:p>
          <a:p>
            <a:r>
              <a:rPr lang="en-US" b="1" dirty="0"/>
              <a:t>BULLET: Capturing Logic with Stored Procedures in T-SQL (Author: Pinal Dave)</a:t>
            </a:r>
            <a:br>
              <a:rPr lang="en-US" dirty="0"/>
            </a:br>
            <a:r>
              <a:rPr lang="en-US" b="1" dirty="0"/>
              <a:t>BLURB:</a:t>
            </a:r>
            <a:r>
              <a:rPr lang="en-US" dirty="0"/>
              <a:t> In this session, Pinal Dave explains how to encapsulate logic in T-SQL stored procedures—making your operational tasks reusable, auditable, and maintainable across your environment.</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14</a:t>
            </a:fld>
            <a:endParaRPr lang="en-US"/>
          </a:p>
        </p:txBody>
      </p:sp>
    </p:spTree>
    <p:extLst>
      <p:ext uri="{BB962C8B-B14F-4D97-AF65-F5344CB8AC3E}">
        <p14:creationId xmlns:p14="http://schemas.microsoft.com/office/powerpoint/2010/main" val="102040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You Can Name Each Service And Its Job</a:t>
            </a:r>
            <a:br>
              <a:rPr lang="en-US" dirty="0"/>
            </a:br>
            <a:r>
              <a:rPr lang="en-US" b="1" dirty="0"/>
              <a:t>Blurb:</a:t>
            </a:r>
            <a:r>
              <a:rPr lang="en-US" dirty="0"/>
              <a:t> “You know who does what, so you’ll route and troubleshoot faster.”</a:t>
            </a:r>
          </a:p>
          <a:p>
            <a:r>
              <a:rPr lang="en-US" b="1" dirty="0"/>
              <a:t>Bullet:</a:t>
            </a:r>
            <a:r>
              <a:rPr lang="en-US" dirty="0"/>
              <a:t> You Understand Files, Filegroups, And Logs</a:t>
            </a:r>
            <a:br>
              <a:rPr lang="en-US" dirty="0"/>
            </a:br>
            <a:r>
              <a:rPr lang="en-US" b="1" dirty="0"/>
              <a:t>Blurb:</a:t>
            </a:r>
            <a:r>
              <a:rPr lang="en-US" dirty="0"/>
              <a:t> “Growth, backup, and restore decisions now have context.”</a:t>
            </a:r>
          </a:p>
          <a:p>
            <a:r>
              <a:rPr lang="en-US" b="1" dirty="0"/>
              <a:t>Bullet:</a:t>
            </a:r>
            <a:r>
              <a:rPr lang="en-US" dirty="0"/>
              <a:t> You Can Read Page/Extent Health Signals</a:t>
            </a:r>
            <a:br>
              <a:rPr lang="en-US" dirty="0"/>
            </a:br>
            <a:r>
              <a:rPr lang="en-US" b="1" dirty="0"/>
              <a:t>Blurb:</a:t>
            </a:r>
            <a:r>
              <a:rPr lang="en-US" dirty="0"/>
              <a:t> “You’ve got quick DMVs to spot fragmentation or bloat.”</a:t>
            </a:r>
          </a:p>
          <a:p>
            <a:r>
              <a:rPr lang="en-US" b="1" dirty="0"/>
              <a:t>Bullet:</a:t>
            </a:r>
            <a:r>
              <a:rPr lang="en-US" dirty="0"/>
              <a:t> You Know Where SSAS/SSIS/SSRS Fit</a:t>
            </a:r>
            <a:br>
              <a:rPr lang="en-US" dirty="0"/>
            </a:br>
            <a:r>
              <a:rPr lang="en-US" b="1" dirty="0"/>
              <a:t>Blurb:</a:t>
            </a:r>
            <a:r>
              <a:rPr lang="en-US" dirty="0"/>
              <a:t> “You won’t burn time debugging the wrong service.”</a:t>
            </a:r>
          </a:p>
          <a:p>
            <a:r>
              <a:rPr lang="en-US" b="1" dirty="0"/>
              <a:t>Bullet:</a:t>
            </a:r>
            <a:r>
              <a:rPr lang="en-US" dirty="0"/>
              <a:t> You Have Safe T-SQL Patterns For Admin</a:t>
            </a:r>
            <a:br>
              <a:rPr lang="en-US" dirty="0"/>
            </a:br>
            <a:r>
              <a:rPr lang="en-US" b="1" dirty="0"/>
              <a:t>Blurb:</a:t>
            </a:r>
            <a:r>
              <a:rPr lang="en-US" dirty="0"/>
              <a:t> “Change with confidence and receipts.”</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15</a:t>
            </a:fld>
            <a:endParaRPr lang="en-US"/>
          </a:p>
        </p:txBody>
      </p:sp>
    </p:spTree>
    <p:extLst>
      <p:ext uri="{BB962C8B-B14F-4D97-AF65-F5344CB8AC3E}">
        <p14:creationId xmlns:p14="http://schemas.microsoft.com/office/powerpoint/2010/main" val="1965232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2E8BE-4BBE-8A43-8656-E20BBFF5E8C9}" type="slidenum">
              <a:rPr lang="en-US" smtClean="0"/>
              <a:t>16</a:t>
            </a:fld>
            <a:endParaRPr lang="en-US"/>
          </a:p>
        </p:txBody>
      </p:sp>
    </p:spTree>
    <p:extLst>
      <p:ext uri="{BB962C8B-B14F-4D97-AF65-F5344CB8AC3E}">
        <p14:creationId xmlns:p14="http://schemas.microsoft.com/office/powerpoint/2010/main" val="2602898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Database Engine, Agent, And Key Services</a:t>
            </a:r>
            <a:br>
              <a:rPr lang="en-US" dirty="0"/>
            </a:br>
            <a:r>
              <a:rPr lang="en-US" b="1" dirty="0"/>
              <a:t>Blurb:</a:t>
            </a:r>
            <a:r>
              <a:rPr lang="en-US" dirty="0"/>
              <a:t> “We’ll place the </a:t>
            </a:r>
            <a:r>
              <a:rPr lang="en-US" b="1" dirty="0"/>
              <a:t>Database Engine</a:t>
            </a:r>
            <a:r>
              <a:rPr lang="en-US" dirty="0"/>
              <a:t>, </a:t>
            </a:r>
            <a:r>
              <a:rPr lang="en-US" b="1" dirty="0"/>
              <a:t>SQL Server Agent</a:t>
            </a:r>
            <a:r>
              <a:rPr lang="en-US" dirty="0"/>
              <a:t>, and supporting services in context so you know what does what.”</a:t>
            </a:r>
          </a:p>
          <a:p>
            <a:r>
              <a:rPr lang="en-US" b="1" dirty="0"/>
              <a:t>Bullet:</a:t>
            </a:r>
            <a:r>
              <a:rPr lang="en-US" dirty="0"/>
              <a:t> Database Files, Filegroups, And Transaction Logs</a:t>
            </a:r>
            <a:br>
              <a:rPr lang="en-US" dirty="0"/>
            </a:br>
            <a:r>
              <a:rPr lang="en-US" b="1" dirty="0"/>
              <a:t>Blurb:</a:t>
            </a:r>
            <a:r>
              <a:rPr lang="en-US" dirty="0"/>
              <a:t> “You’ll learn how data and logs live on disk—so growth, backup, and recovery make sense.”</a:t>
            </a:r>
          </a:p>
          <a:p>
            <a:r>
              <a:rPr lang="en-US" b="1" dirty="0"/>
              <a:t>Bullet:</a:t>
            </a:r>
            <a:r>
              <a:rPr lang="en-US" dirty="0"/>
              <a:t> Pages And Extents: How Storage Works</a:t>
            </a:r>
            <a:br>
              <a:rPr lang="en-US" dirty="0"/>
            </a:br>
            <a:r>
              <a:rPr lang="en-US" b="1" dirty="0"/>
              <a:t>Blurb:</a:t>
            </a:r>
            <a:r>
              <a:rPr lang="en-US" dirty="0"/>
              <a:t> “We’ll translate 8-KB pages and 64-KB extents into practical admin signals.”</a:t>
            </a:r>
          </a:p>
          <a:p>
            <a:r>
              <a:rPr lang="en-US" b="1" dirty="0"/>
              <a:t>Bullet:</a:t>
            </a:r>
            <a:r>
              <a:rPr lang="en-US" dirty="0"/>
              <a:t> SSAS, SSIS, SSRS In The Ecosystem</a:t>
            </a:r>
            <a:br>
              <a:rPr lang="en-US" dirty="0"/>
            </a:br>
            <a:r>
              <a:rPr lang="en-US" b="1" dirty="0"/>
              <a:t>Blurb:</a:t>
            </a:r>
            <a:r>
              <a:rPr lang="en-US" dirty="0"/>
              <a:t> “We’ll identify where analytics, integration, and reporting fit—so you route tickets correctly.”</a:t>
            </a:r>
          </a:p>
          <a:p>
            <a:r>
              <a:rPr lang="en-US" b="1" dirty="0"/>
              <a:t>Bullet:</a:t>
            </a:r>
            <a:r>
              <a:rPr lang="en-US" dirty="0"/>
              <a:t> T-SQL Foundations For Admins (DDL &amp; DML)</a:t>
            </a:r>
            <a:br>
              <a:rPr lang="en-US" dirty="0"/>
            </a:br>
            <a:r>
              <a:rPr lang="en-US" b="1" dirty="0"/>
              <a:t>Blurb:</a:t>
            </a:r>
            <a:r>
              <a:rPr lang="en-US" dirty="0"/>
              <a:t> “We’ll close with the essential language patterns you’ll use daily as a DBA.”</a:t>
            </a:r>
          </a:p>
          <a:p>
            <a:pPr rtl="0"/>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366385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a:t>
            </a:r>
            <a:r>
              <a:rPr lang="en-US" i="1" dirty="0"/>
              <a:t>Database Engine: the core service that runs your databases</a:t>
            </a:r>
            <a:br>
              <a:rPr lang="en-US" dirty="0"/>
            </a:br>
            <a:r>
              <a:rPr lang="en-US" b="1" dirty="0"/>
              <a:t>BLURB:</a:t>
            </a:r>
            <a:r>
              <a:rPr lang="en-US" dirty="0"/>
              <a:t> “The Database Engine handles every query and stores all your data. Think of it as the heart of SQL Server—without it, nothing else runs.”</a:t>
            </a:r>
          </a:p>
          <a:p>
            <a:endParaRPr lang="en-US" b="1" dirty="0"/>
          </a:p>
          <a:p>
            <a:r>
              <a:rPr lang="en-US" b="1" dirty="0"/>
              <a:t>BULLET:</a:t>
            </a:r>
            <a:r>
              <a:rPr lang="en-US" dirty="0"/>
              <a:t> </a:t>
            </a:r>
            <a:r>
              <a:rPr lang="en-US" i="1" dirty="0"/>
              <a:t>SQL Server Agent: runs jobs like backups or cleanup tasks</a:t>
            </a:r>
            <a:br>
              <a:rPr lang="en-US" dirty="0"/>
            </a:br>
            <a:r>
              <a:rPr lang="en-US" b="1" dirty="0"/>
              <a:t>BLURB:</a:t>
            </a:r>
            <a:r>
              <a:rPr lang="en-US" dirty="0"/>
              <a:t> “SQL Server Agent automates work through scheduled jobs. Common tasks include nightly backups and index maintenance.”</a:t>
            </a:r>
          </a:p>
          <a:p>
            <a:endParaRPr lang="en-US" b="1" dirty="0"/>
          </a:p>
          <a:p>
            <a:r>
              <a:rPr lang="en-US" b="1" dirty="0"/>
              <a:t>BULLET:</a:t>
            </a:r>
            <a:r>
              <a:rPr lang="en-US" dirty="0"/>
              <a:t> </a:t>
            </a:r>
            <a:r>
              <a:rPr lang="en-US" i="1" dirty="0"/>
              <a:t>Browser Service: helps remote clients find named instances</a:t>
            </a:r>
            <a:br>
              <a:rPr lang="en-US" dirty="0"/>
            </a:br>
            <a:r>
              <a:rPr lang="en-US" b="1" dirty="0"/>
              <a:t>BLURB:</a:t>
            </a:r>
            <a:r>
              <a:rPr lang="en-US" dirty="0"/>
              <a:t> “The Browser service tells client apps how to connect to a named instance. It’s often disabled in locked-down environments for security.”</a:t>
            </a:r>
          </a:p>
          <a:p>
            <a:endParaRPr lang="en-US" b="1"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3</a:t>
            </a:fld>
            <a:endParaRPr lang="en-US"/>
          </a:p>
        </p:txBody>
      </p:sp>
    </p:spTree>
    <p:extLst>
      <p:ext uri="{BB962C8B-B14F-4D97-AF65-F5344CB8AC3E}">
        <p14:creationId xmlns:p14="http://schemas.microsoft.com/office/powerpoint/2010/main" val="274966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a:t>
            </a:r>
            <a:r>
              <a:rPr lang="en-US" i="1" dirty="0"/>
              <a:t>Optional extras: Full-Text Search, </a:t>
            </a:r>
            <a:r>
              <a:rPr lang="en-US" i="1" dirty="0" err="1"/>
              <a:t>PolyBase</a:t>
            </a:r>
            <a:r>
              <a:rPr lang="en-US" i="1" dirty="0"/>
              <a:t>, Machine Learning</a:t>
            </a:r>
            <a:br>
              <a:rPr lang="en-US" dirty="0"/>
            </a:br>
            <a:r>
              <a:rPr lang="en-US" b="1" dirty="0"/>
              <a:t>BLURB:</a:t>
            </a:r>
            <a:r>
              <a:rPr lang="en-US" dirty="0"/>
              <a:t> “These are add-on services that expand SQL Server beyond the basics. Use them for specialized workloads like searching text or running Python and R inside the database.”</a:t>
            </a:r>
          </a:p>
          <a:p>
            <a:endParaRPr lang="en-US" b="1" dirty="0"/>
          </a:p>
          <a:p>
            <a:r>
              <a:rPr lang="en-US" b="1" dirty="0"/>
              <a:t>BULLET:</a:t>
            </a:r>
            <a:r>
              <a:rPr lang="en-US" dirty="0"/>
              <a:t> </a:t>
            </a:r>
            <a:r>
              <a:rPr lang="en-US" i="1" dirty="0"/>
              <a:t>Each service runs independently and can be started/stopped</a:t>
            </a:r>
            <a:br>
              <a:rPr lang="en-US" dirty="0"/>
            </a:br>
            <a:r>
              <a:rPr lang="en-US" b="1" dirty="0"/>
              <a:t>BLURB:</a:t>
            </a:r>
            <a:r>
              <a:rPr lang="en-US" dirty="0"/>
              <a:t> “Each service is its own Windows process. That means you can monitor, patch, or restart them independently.”</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4</a:t>
            </a:fld>
            <a:endParaRPr lang="en-US"/>
          </a:p>
        </p:txBody>
      </p:sp>
    </p:spTree>
    <p:extLst>
      <p:ext uri="{BB962C8B-B14F-4D97-AF65-F5344CB8AC3E}">
        <p14:creationId xmlns:p14="http://schemas.microsoft.com/office/powerpoint/2010/main" val="4164490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ACID properties — the foundation of the relational data model.</a:t>
            </a:r>
          </a:p>
          <a:p>
            <a:endParaRPr lang="en-US" b="1" dirty="0"/>
          </a:p>
          <a:p>
            <a:r>
              <a:rPr lang="en-US" b="1" dirty="0"/>
              <a:t>Atomicity</a:t>
            </a:r>
            <a:r>
              <a:rPr lang="en-US" dirty="0"/>
              <a:t> means a transaction is all or nothing. If one step fails, the entire unit of work rolls back, protecting data integrity.</a:t>
            </a:r>
          </a:p>
          <a:p>
            <a:endParaRPr lang="en-US" b="1" dirty="0"/>
          </a:p>
          <a:p>
            <a:r>
              <a:rPr lang="en-US" b="1" dirty="0"/>
              <a:t>Consistency</a:t>
            </a:r>
            <a:r>
              <a:rPr lang="en-US" dirty="0"/>
              <a:t> ensures that every transaction moves the database from one valid state to another. Business rules and constraints are always enforced, so you never end up with half-baked data.</a:t>
            </a:r>
          </a:p>
          <a:p>
            <a:endParaRPr lang="en-US" b="1" dirty="0"/>
          </a:p>
          <a:p>
            <a:r>
              <a:rPr lang="en-US" b="1" dirty="0"/>
              <a:t>Isolation</a:t>
            </a:r>
            <a:r>
              <a:rPr lang="en-US" dirty="0"/>
              <a:t> guarantees that concurrent transactions don’t interfere with each other. Think of it as guardrails that prevent dirty reads, lost updates, and other anomalies.</a:t>
            </a:r>
          </a:p>
          <a:p>
            <a:endParaRPr lang="en-US" dirty="0"/>
          </a:p>
          <a:p>
            <a:r>
              <a:rPr lang="en-US" dirty="0"/>
              <a:t>Finally, </a:t>
            </a:r>
            <a:r>
              <a:rPr lang="en-US" b="1" dirty="0"/>
              <a:t>Durability</a:t>
            </a:r>
            <a:r>
              <a:rPr lang="en-US" dirty="0"/>
              <a:t> means once a transaction commits, it sticks — even if the server crashes. The log guarantees that committed data will be there when you restart.</a:t>
            </a:r>
          </a:p>
          <a:p>
            <a:endParaRPr lang="en-US" dirty="0"/>
          </a:p>
          <a:p>
            <a:r>
              <a:rPr lang="en-US" dirty="0"/>
              <a:t>Together, ACID explains why relational systems like SQL Server are trusted for critical enterprise workloads.”</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5</a:t>
            </a:fld>
            <a:endParaRPr lang="en-US"/>
          </a:p>
        </p:txBody>
      </p:sp>
    </p:spTree>
    <p:extLst>
      <p:ext uri="{BB962C8B-B14F-4D97-AF65-F5344CB8AC3E}">
        <p14:creationId xmlns:p14="http://schemas.microsoft.com/office/powerpoint/2010/main" val="265197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a:t>
            </a:r>
            <a:r>
              <a:rPr lang="en-US" i="1" dirty="0"/>
              <a:t>MDF = Main data file (stores tables, views, indexes)</a:t>
            </a:r>
            <a:br>
              <a:rPr lang="en-US" dirty="0"/>
            </a:br>
            <a:r>
              <a:rPr lang="en-US" b="1" dirty="0"/>
              <a:t>BLURB:</a:t>
            </a:r>
            <a:r>
              <a:rPr lang="en-US" dirty="0"/>
              <a:t> “Every database starts with one MDF file. This is where your actual data lives.”</a:t>
            </a:r>
          </a:p>
          <a:p>
            <a:endParaRPr lang="en-US" b="1" dirty="0"/>
          </a:p>
          <a:p>
            <a:r>
              <a:rPr lang="en-US" b="1" dirty="0"/>
              <a:t>BULLET:</a:t>
            </a:r>
            <a:r>
              <a:rPr lang="en-US" dirty="0"/>
              <a:t> </a:t>
            </a:r>
            <a:r>
              <a:rPr lang="en-US" i="1" dirty="0"/>
              <a:t>LDF = Log file (tracks every change before it’s committed)</a:t>
            </a:r>
            <a:br>
              <a:rPr lang="en-US" dirty="0"/>
            </a:br>
            <a:r>
              <a:rPr lang="en-US" b="1" dirty="0"/>
              <a:t>BLURB:</a:t>
            </a:r>
            <a:r>
              <a:rPr lang="en-US" dirty="0"/>
              <a:t> “SQL Server logs every change first before it changes your data. This allows rollback and recovery.”</a:t>
            </a:r>
          </a:p>
          <a:p>
            <a:endParaRPr lang="en-US" b="1" dirty="0"/>
          </a:p>
          <a:p>
            <a:r>
              <a:rPr lang="en-US" b="1" dirty="0"/>
              <a:t>BULLET:</a:t>
            </a:r>
            <a:r>
              <a:rPr lang="en-US" dirty="0"/>
              <a:t> </a:t>
            </a:r>
            <a:r>
              <a:rPr lang="en-US" i="1" dirty="0"/>
              <a:t>NDF = Extra data files (optional for large databases)</a:t>
            </a:r>
            <a:br>
              <a:rPr lang="en-US" dirty="0"/>
            </a:br>
            <a:r>
              <a:rPr lang="en-US" b="1" dirty="0"/>
              <a:t>BLURB:</a:t>
            </a:r>
            <a:r>
              <a:rPr lang="en-US" dirty="0"/>
              <a:t> “You can add extra NDF files if your database grows really large or you want to split it across drives.”</a:t>
            </a:r>
          </a:p>
          <a:p>
            <a:endParaRPr lang="en-US" b="1" dirty="0"/>
          </a:p>
          <a:p>
            <a:r>
              <a:rPr lang="en-US" b="1" dirty="0"/>
              <a:t>BULLET:</a:t>
            </a:r>
            <a:r>
              <a:rPr lang="en-US" dirty="0"/>
              <a:t> </a:t>
            </a:r>
            <a:r>
              <a:rPr lang="en-US" i="1" dirty="0"/>
              <a:t>Filegroups help organize storage into logical chunks</a:t>
            </a:r>
            <a:br>
              <a:rPr lang="en-US" dirty="0"/>
            </a:br>
            <a:r>
              <a:rPr lang="en-US" b="1" dirty="0"/>
              <a:t>BLURB:</a:t>
            </a:r>
            <a:r>
              <a:rPr lang="en-US" dirty="0"/>
              <a:t> “Think of filegroups like folders—useful when you want to keep archived data separate or tune performance.”</a:t>
            </a:r>
          </a:p>
          <a:p>
            <a:endParaRPr lang="en-US" b="1" dirty="0"/>
          </a:p>
          <a:p>
            <a:r>
              <a:rPr lang="en-US" b="1" dirty="0"/>
              <a:t>BULLET:</a:t>
            </a:r>
            <a:r>
              <a:rPr lang="en-US" dirty="0"/>
              <a:t> </a:t>
            </a:r>
            <a:r>
              <a:rPr lang="en-US" i="1" dirty="0"/>
              <a:t>Keep data and log files on different drives when possible</a:t>
            </a:r>
            <a:br>
              <a:rPr lang="en-US" dirty="0"/>
            </a:br>
            <a:r>
              <a:rPr lang="en-US" b="1" dirty="0"/>
              <a:t>BLURB:</a:t>
            </a:r>
            <a:r>
              <a:rPr lang="en-US" dirty="0"/>
              <a:t> “Best practice: don’t put data and log files on the same drive. It reduces contention and improves recovery.”</a:t>
            </a:r>
          </a:p>
          <a:p>
            <a:endParaRPr lang="en-US" b="1" dirty="0"/>
          </a:p>
        </p:txBody>
      </p:sp>
      <p:sp>
        <p:nvSpPr>
          <p:cNvPr id="4" name="Slide Number Placeholder 3"/>
          <p:cNvSpPr>
            <a:spLocks noGrp="1"/>
          </p:cNvSpPr>
          <p:nvPr>
            <p:ph type="sldNum" sz="quarter" idx="5"/>
          </p:nvPr>
        </p:nvSpPr>
        <p:spPr/>
        <p:txBody>
          <a:bodyPr/>
          <a:lstStyle/>
          <a:p>
            <a:fld id="{9B12E8BE-4BBE-8A43-8656-E20BBFF5E8C9}" type="slidenum">
              <a:rPr lang="en-US" smtClean="0"/>
              <a:t>6</a:t>
            </a:fld>
            <a:endParaRPr lang="en-US"/>
          </a:p>
        </p:txBody>
      </p:sp>
    </p:spTree>
    <p:extLst>
      <p:ext uri="{BB962C8B-B14F-4D97-AF65-F5344CB8AC3E}">
        <p14:creationId xmlns:p14="http://schemas.microsoft.com/office/powerpoint/2010/main" val="244756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a:t>
            </a:r>
            <a:r>
              <a:rPr lang="en-US" i="1" dirty="0"/>
              <a:t>SQL Server logs every change before applying it</a:t>
            </a:r>
            <a:br>
              <a:rPr lang="en-US" dirty="0"/>
            </a:br>
            <a:r>
              <a:rPr lang="en-US" b="1" dirty="0"/>
              <a:t>BLURB:</a:t>
            </a:r>
            <a:r>
              <a:rPr lang="en-US" dirty="0"/>
              <a:t> “This is called write-ahead logging. Every INSERT, UPDATE, or DELETE goes to the log first to guarantee recoverability.”</a:t>
            </a:r>
          </a:p>
          <a:p>
            <a:endParaRPr lang="en-US" b="1" dirty="0"/>
          </a:p>
          <a:p>
            <a:r>
              <a:rPr lang="en-US" b="1" dirty="0"/>
              <a:t>BULLET:</a:t>
            </a:r>
            <a:r>
              <a:rPr lang="en-US" dirty="0"/>
              <a:t> </a:t>
            </a:r>
            <a:r>
              <a:rPr lang="en-US" i="1" dirty="0"/>
              <a:t>Log is used for backup, rollback, and recovery</a:t>
            </a:r>
            <a:br>
              <a:rPr lang="en-US" dirty="0"/>
            </a:br>
            <a:r>
              <a:rPr lang="en-US" b="1" dirty="0"/>
              <a:t>BLURB:</a:t>
            </a:r>
            <a:r>
              <a:rPr lang="en-US" dirty="0"/>
              <a:t> “The log enables you to roll back failed transactions and replay committed ones after a crash. It’s also the foundation of point-in-time restores.”</a:t>
            </a:r>
          </a:p>
          <a:p>
            <a:endParaRPr lang="en-US" b="1" dirty="0"/>
          </a:p>
          <a:p>
            <a:r>
              <a:rPr lang="en-US" b="1" dirty="0"/>
              <a:t>BULLET:</a:t>
            </a:r>
            <a:r>
              <a:rPr lang="en-US" dirty="0"/>
              <a:t> </a:t>
            </a:r>
            <a:r>
              <a:rPr lang="en-US" i="1" dirty="0"/>
              <a:t>Recovery models: Simple, Full, Bulk-Logged</a:t>
            </a:r>
            <a:br>
              <a:rPr lang="en-US" dirty="0"/>
            </a:br>
            <a:r>
              <a:rPr lang="en-US" b="1" dirty="0"/>
              <a:t>BLURB:</a:t>
            </a:r>
            <a:r>
              <a:rPr lang="en-US" dirty="0"/>
              <a:t> “The recovery model defines how the log behaves. Simple skips log backups, Full requires them, and Bulk-Logged is optimized for large imports.”</a:t>
            </a:r>
          </a:p>
          <a:p>
            <a:endParaRPr lang="en-US" b="1" dirty="0"/>
          </a:p>
          <a:p>
            <a:r>
              <a:rPr lang="en-US" b="1" dirty="0"/>
              <a:t>BULLET:</a:t>
            </a:r>
            <a:r>
              <a:rPr lang="en-US" dirty="0"/>
              <a:t> </a:t>
            </a:r>
            <a:r>
              <a:rPr lang="en-US" i="1" dirty="0"/>
              <a:t>If the log can’t truncate, it grows forever</a:t>
            </a:r>
            <a:br>
              <a:rPr lang="en-US" dirty="0"/>
            </a:br>
            <a:r>
              <a:rPr lang="en-US" b="1" dirty="0"/>
              <a:t>BLURB:</a:t>
            </a:r>
            <a:r>
              <a:rPr lang="en-US" dirty="0"/>
              <a:t> “SQL Server reuses log space only when certain conditions are met. If reuse is blocked, the log just keeps growing until you fix the cause.”</a:t>
            </a:r>
          </a:p>
          <a:p>
            <a:endParaRPr lang="en-US" b="1" dirty="0"/>
          </a:p>
          <a:p>
            <a:r>
              <a:rPr lang="en-US" b="1" dirty="0"/>
              <a:t>BULLET:</a:t>
            </a:r>
            <a:r>
              <a:rPr lang="en-US" dirty="0"/>
              <a:t> </a:t>
            </a:r>
            <a:r>
              <a:rPr lang="en-US" i="1" dirty="0"/>
              <a:t>Virtual Log Files (VLFs) affect recovery time</a:t>
            </a:r>
            <a:br>
              <a:rPr lang="en-US" dirty="0"/>
            </a:br>
            <a:r>
              <a:rPr lang="en-US" b="1" dirty="0"/>
              <a:t>BLURB:</a:t>
            </a:r>
            <a:r>
              <a:rPr lang="en-US" dirty="0"/>
              <a:t> “The log is divided internally into chunks called VLFs. Too many small VLFs slow down crash recovery and log backups.”</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7</a:t>
            </a:fld>
            <a:endParaRPr lang="en-US"/>
          </a:p>
        </p:txBody>
      </p:sp>
    </p:spTree>
    <p:extLst>
      <p:ext uri="{BB962C8B-B14F-4D97-AF65-F5344CB8AC3E}">
        <p14:creationId xmlns:p14="http://schemas.microsoft.com/office/powerpoint/2010/main" val="4289336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a:t>
            </a:r>
            <a:r>
              <a:rPr lang="en-US" dirty="0"/>
              <a:t> </a:t>
            </a:r>
            <a:r>
              <a:rPr lang="en-US" i="1" dirty="0"/>
              <a:t>Data is stored in 8KB pages</a:t>
            </a:r>
            <a:br>
              <a:rPr lang="en-US" dirty="0"/>
            </a:br>
            <a:r>
              <a:rPr lang="en-US" b="1" dirty="0"/>
              <a:t>BLURB:</a:t>
            </a:r>
            <a:r>
              <a:rPr lang="en-US" dirty="0"/>
              <a:t> “Everything in SQL Server lives in a page—whether it’s a row of a table or an index entry.”</a:t>
            </a:r>
          </a:p>
          <a:p>
            <a:endParaRPr lang="en-US" b="1" dirty="0"/>
          </a:p>
          <a:p>
            <a:r>
              <a:rPr lang="en-US" b="1" dirty="0"/>
              <a:t>BULLET:</a:t>
            </a:r>
            <a:r>
              <a:rPr lang="en-US" dirty="0"/>
              <a:t> </a:t>
            </a:r>
            <a:r>
              <a:rPr lang="en-US" i="1" dirty="0"/>
              <a:t>8 pages = 1 extent (64KB chunk)</a:t>
            </a:r>
            <a:br>
              <a:rPr lang="en-US" dirty="0"/>
            </a:br>
            <a:r>
              <a:rPr lang="en-US" b="1" dirty="0"/>
              <a:t>BLURB:</a:t>
            </a:r>
            <a:r>
              <a:rPr lang="en-US" dirty="0"/>
              <a:t> “Most I/O happens in these 64KB extents. SQL grabs them when it needs more space.”</a:t>
            </a:r>
          </a:p>
          <a:p>
            <a:endParaRPr lang="en-US" b="1" dirty="0"/>
          </a:p>
          <a:p>
            <a:r>
              <a:rPr lang="en-US" b="1" dirty="0"/>
              <a:t>BULLET:</a:t>
            </a:r>
            <a:r>
              <a:rPr lang="en-US" dirty="0"/>
              <a:t> </a:t>
            </a:r>
            <a:r>
              <a:rPr lang="en-US" i="1" dirty="0"/>
              <a:t>Heaps = unordered pages</a:t>
            </a:r>
            <a:br>
              <a:rPr lang="en-US" dirty="0"/>
            </a:br>
            <a:r>
              <a:rPr lang="en-US" b="1" dirty="0"/>
              <a:t>BLURB:</a:t>
            </a:r>
            <a:r>
              <a:rPr lang="en-US" dirty="0"/>
              <a:t> “A heap is just a pile of rows with no order. They’re fast to write but slow to search.”</a:t>
            </a:r>
          </a:p>
          <a:p>
            <a:endParaRPr lang="en-US" b="1" dirty="0"/>
          </a:p>
          <a:p>
            <a:r>
              <a:rPr lang="en-US" b="1" dirty="0"/>
              <a:t>BULLET:</a:t>
            </a:r>
            <a:r>
              <a:rPr lang="en-US" dirty="0"/>
              <a:t> </a:t>
            </a:r>
            <a:r>
              <a:rPr lang="en-US" i="1" dirty="0"/>
              <a:t>Clustered indexes = ordered by key</a:t>
            </a:r>
            <a:br>
              <a:rPr lang="en-US" dirty="0"/>
            </a:br>
            <a:r>
              <a:rPr lang="en-US" b="1" dirty="0"/>
              <a:t>BLURB:</a:t>
            </a:r>
            <a:r>
              <a:rPr lang="en-US" dirty="0"/>
              <a:t> “A clustered index sorts your table by a specific column. That makes searches faster.”</a:t>
            </a:r>
          </a:p>
          <a:p>
            <a:endParaRPr lang="en-US" b="1" dirty="0"/>
          </a:p>
          <a:p>
            <a:r>
              <a:rPr lang="en-US" b="1" dirty="0"/>
              <a:t>BULLET:</a:t>
            </a:r>
            <a:r>
              <a:rPr lang="en-US" dirty="0"/>
              <a:t> </a:t>
            </a:r>
            <a:r>
              <a:rPr lang="en-US" i="1" dirty="0"/>
              <a:t>SQL tracks usage with allocation maps</a:t>
            </a:r>
            <a:br>
              <a:rPr lang="en-US" dirty="0"/>
            </a:br>
            <a:r>
              <a:rPr lang="en-US" b="1" dirty="0"/>
              <a:t>BLURB:</a:t>
            </a:r>
            <a:r>
              <a:rPr lang="en-US" dirty="0"/>
              <a:t> “Behind the scenes, SQL uses maps to keep track of which pages are full or free.”</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8</a:t>
            </a:fld>
            <a:endParaRPr lang="en-US"/>
          </a:p>
        </p:txBody>
      </p:sp>
    </p:spTree>
    <p:extLst>
      <p:ext uri="{BB962C8B-B14F-4D97-AF65-F5344CB8AC3E}">
        <p14:creationId xmlns:p14="http://schemas.microsoft.com/office/powerpoint/2010/main" val="1847378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stores data in 8-KB pages that get grouped into 64-KB extents. Over time, inserts and updates can cause pages to split apart, leaving related rows scattered across the file. That’s what we call </a:t>
            </a:r>
            <a:r>
              <a:rPr lang="en-US" b="1" dirty="0"/>
              <a:t>fragmentation</a:t>
            </a:r>
            <a:r>
              <a:rPr lang="en-US" dirty="0"/>
              <a:t>, and it makes scans less efficient.</a:t>
            </a:r>
          </a:p>
          <a:p>
            <a:endParaRPr lang="en-US" dirty="0"/>
          </a:p>
          <a:p>
            <a:r>
              <a:rPr lang="en-US" dirty="0"/>
              <a:t>On the log side, every change is captured first in the </a:t>
            </a:r>
            <a:r>
              <a:rPr lang="en-US" b="1" dirty="0"/>
              <a:t>transaction log</a:t>
            </a:r>
            <a:r>
              <a:rPr lang="en-US" dirty="0"/>
              <a:t>—that’s write-ahead logging. The </a:t>
            </a:r>
            <a:r>
              <a:rPr lang="en-US" b="1" dirty="0"/>
              <a:t>recovery model</a:t>
            </a:r>
            <a:r>
              <a:rPr lang="en-US" dirty="0"/>
              <a:t> you pick determines how SQL Server reuses that log. In </a:t>
            </a:r>
            <a:r>
              <a:rPr lang="en-US" b="1" dirty="0"/>
              <a:t>Full recovery</a:t>
            </a:r>
            <a:r>
              <a:rPr lang="en-US" dirty="0"/>
              <a:t>, the log won’t truncate until you back it up, which gives you point-in-time restores but requires log backup discipline. In </a:t>
            </a:r>
            <a:r>
              <a:rPr lang="en-US" b="1" dirty="0"/>
              <a:t>Simple recovery</a:t>
            </a:r>
            <a:r>
              <a:rPr lang="en-US" dirty="0"/>
              <a:t>, SQL Server truncates automatically after checkpoints, so the log won’t grow forever, but you lose point-in-time recovery. </a:t>
            </a:r>
            <a:r>
              <a:rPr lang="en-US" b="1" dirty="0"/>
              <a:t>Bulk-logged</a:t>
            </a:r>
            <a:r>
              <a:rPr lang="en-US" dirty="0"/>
              <a:t> sits in between—handy for large data loads.</a:t>
            </a:r>
          </a:p>
          <a:p>
            <a:endParaRPr lang="en-US" dirty="0"/>
          </a:p>
          <a:p>
            <a:r>
              <a:rPr lang="en-US" dirty="0"/>
              <a:t>As a DBA, keep an eye on both: fragmentation tells you when index maintenance is needed, and the recovery model defines your log backup and restore strategy. Get those two right and you’ve avoided two of the most common pitfalls new DBAs run into.”</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9</a:t>
            </a:fld>
            <a:endParaRPr lang="en-US"/>
          </a:p>
        </p:txBody>
      </p:sp>
    </p:spTree>
    <p:extLst>
      <p:ext uri="{BB962C8B-B14F-4D97-AF65-F5344CB8AC3E}">
        <p14:creationId xmlns:p14="http://schemas.microsoft.com/office/powerpoint/2010/main" val="3303302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4D353-BD1A-7B84-3509-790665AA82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30" name="Text Placeholder 4">
            <a:extLst>
              <a:ext uri="{FF2B5EF4-FFF2-40B4-BE49-F238E27FC236}">
                <a16:creationId xmlns:a16="http://schemas.microsoft.com/office/drawing/2014/main" id="{AB8F2EC9-8EA9-A869-161E-4D716A37BFB6}"/>
              </a:ext>
            </a:extLst>
          </p:cNvPr>
          <p:cNvSpPr>
            <a:spLocks noGrp="1"/>
          </p:cNvSpPr>
          <p:nvPr>
            <p:ph type="body" sz="quarter" idx="10" hasCustomPrompt="1"/>
          </p:nvPr>
        </p:nvSpPr>
        <p:spPr>
          <a:xfrm>
            <a:off x="1042297" y="921052"/>
            <a:ext cx="16221456" cy="3517042"/>
          </a:xfrm>
          <a:prstGeom prst="rect">
            <a:avLst/>
          </a:prstGeom>
        </p:spPr>
        <p:txBody>
          <a:bodyPr lIns="91440" rIns="91440" anchor="b">
            <a:normAutofit/>
          </a:bodyPr>
          <a:lstStyle>
            <a:lvl1pPr marL="0" indent="0">
              <a:lnSpc>
                <a:spcPct val="95000"/>
              </a:lnSpc>
              <a:buNone/>
              <a:defRPr sz="10000" b="1" i="0" spc="0" baseline="0">
                <a:latin typeface="+mj-lt"/>
              </a:defRPr>
            </a:lvl1pPr>
          </a:lstStyle>
          <a:p>
            <a:r>
              <a:rPr lang="en-US" b="1" dirty="0"/>
              <a:t>Course Title in Title Case</a:t>
            </a:r>
          </a:p>
        </p:txBody>
      </p:sp>
      <p:sp>
        <p:nvSpPr>
          <p:cNvPr id="2" name="Text Placeholder 16">
            <a:extLst>
              <a:ext uri="{FF2B5EF4-FFF2-40B4-BE49-F238E27FC236}">
                <a16:creationId xmlns:a16="http://schemas.microsoft.com/office/drawing/2014/main" id="{59C53AF7-47A0-9A16-38E6-8555D80AF69A}"/>
              </a:ext>
            </a:extLst>
          </p:cNvPr>
          <p:cNvSpPr>
            <a:spLocks noGrp="1"/>
          </p:cNvSpPr>
          <p:nvPr>
            <p:ph type="body" sz="quarter" idx="12" hasCustomPrompt="1"/>
          </p:nvPr>
        </p:nvSpPr>
        <p:spPr>
          <a:xfrm>
            <a:off x="3574466" y="7324467"/>
            <a:ext cx="9579639" cy="608980"/>
          </a:xfrm>
          <a:prstGeom prst="rect">
            <a:avLst/>
          </a:prstGeom>
        </p:spPr>
        <p:txBody>
          <a:bodyPr lIns="91440" tIns="45720" rIns="91440" anchor="t">
            <a:noAutofit/>
          </a:bodyPr>
          <a:lstStyle>
            <a:lvl1pPr marL="0" indent="0">
              <a:buNone/>
              <a:defRPr sz="3600" b="1" i="0" spc="0">
                <a:solidFill>
                  <a:schemeClr val="accent1"/>
                </a:solidFill>
                <a:latin typeface="+mj-lt"/>
                <a:ea typeface="PS TT Commons" panose="02000506040000020004" pitchFamily="2" charset="77"/>
                <a:cs typeface="PS TT Commons" panose="02000506040000020004" pitchFamily="2" charset="77"/>
              </a:defRPr>
            </a:lvl1pPr>
          </a:lstStyle>
          <a:p>
            <a:pPr lvl="0"/>
            <a:r>
              <a:rPr lang="en-US" dirty="0"/>
              <a:t>Author Name</a:t>
            </a:r>
          </a:p>
        </p:txBody>
      </p:sp>
      <p:sp>
        <p:nvSpPr>
          <p:cNvPr id="3" name="Text Placeholder 18">
            <a:extLst>
              <a:ext uri="{FF2B5EF4-FFF2-40B4-BE49-F238E27FC236}">
                <a16:creationId xmlns:a16="http://schemas.microsoft.com/office/drawing/2014/main" id="{3D9C7C97-BF9B-BFEB-9B34-2E224502BA1A}"/>
              </a:ext>
            </a:extLst>
          </p:cNvPr>
          <p:cNvSpPr>
            <a:spLocks noGrp="1"/>
          </p:cNvSpPr>
          <p:nvPr>
            <p:ph type="body" sz="quarter" idx="13" hasCustomPrompt="1"/>
          </p:nvPr>
        </p:nvSpPr>
        <p:spPr>
          <a:xfrm>
            <a:off x="3574466" y="7926233"/>
            <a:ext cx="9579637" cy="683713"/>
          </a:xfrm>
          <a:prstGeom prst="rect">
            <a:avLst/>
          </a:prstGeom>
        </p:spPr>
        <p:txBody>
          <a:bodyPr lIns="91440" tIns="45720" anchor="t">
            <a:noAutofit/>
          </a:bodyPr>
          <a:lstStyle>
            <a:lvl1pPr marL="0" indent="0">
              <a:buNone/>
              <a:defRPr sz="2400" b="0" i="0" spc="0" baseline="0">
                <a:latin typeface="PS TT Commons" charset="0"/>
                <a:ea typeface="PS TT Commons" charset="0"/>
                <a:cs typeface="PS TT Commons" charset="0"/>
              </a:defRPr>
            </a:lvl1pPr>
          </a:lstStyle>
          <a:p>
            <a:pPr lvl="0"/>
            <a:r>
              <a:rPr lang="en-US" dirty="0"/>
              <a:t>Author Title in Title Case</a:t>
            </a:r>
          </a:p>
        </p:txBody>
      </p:sp>
      <p:sp>
        <p:nvSpPr>
          <p:cNvPr id="4" name="Text Placeholder 20">
            <a:extLst>
              <a:ext uri="{FF2B5EF4-FFF2-40B4-BE49-F238E27FC236}">
                <a16:creationId xmlns:a16="http://schemas.microsoft.com/office/drawing/2014/main" id="{6AFD0B5B-5E02-0083-31C6-9D79C5DDC4BD}"/>
              </a:ext>
            </a:extLst>
          </p:cNvPr>
          <p:cNvSpPr>
            <a:spLocks noGrp="1"/>
          </p:cNvSpPr>
          <p:nvPr>
            <p:ph type="body" sz="quarter" idx="14" hasCustomPrompt="1"/>
          </p:nvPr>
        </p:nvSpPr>
        <p:spPr>
          <a:xfrm>
            <a:off x="3573194" y="8409761"/>
            <a:ext cx="9580909" cy="825287"/>
          </a:xfrm>
          <a:prstGeom prst="rect">
            <a:avLst/>
          </a:prstGeom>
        </p:spPr>
        <p:txBody>
          <a:bodyPr lIns="91440" anchor="ctr">
            <a:noAutofit/>
          </a:bodyPr>
          <a:lstStyle>
            <a:lvl1pPr marL="0" indent="0">
              <a:buNone/>
              <a:defRPr sz="2200" b="0" i="0" spc="0" baseline="0">
                <a:latin typeface="PS TT Commons" charset="0"/>
                <a:ea typeface="PS TT Commons" charset="0"/>
                <a:cs typeface="PS TT Commons" charset="0"/>
              </a:defRPr>
            </a:lvl1pPr>
          </a:lstStyle>
          <a:p>
            <a:pPr lvl="0"/>
            <a:r>
              <a:rPr lang="en-US" dirty="0">
                <a:effectLst/>
              </a:rPr>
              <a:t>@</a:t>
            </a:r>
            <a:r>
              <a:rPr lang="en-US" dirty="0" err="1">
                <a:effectLst/>
              </a:rPr>
              <a:t>socialmedia</a:t>
            </a:r>
            <a:r>
              <a:rPr lang="en-US" dirty="0">
                <a:effectLst/>
              </a:rPr>
              <a:t>   |   </a:t>
            </a:r>
            <a:r>
              <a:rPr lang="en-US" dirty="0" err="1">
                <a:effectLst/>
              </a:rPr>
              <a:t>www.authorsite.com</a:t>
            </a:r>
            <a:endParaRPr lang="en-US" dirty="0"/>
          </a:p>
        </p:txBody>
      </p:sp>
      <p:pic>
        <p:nvPicPr>
          <p:cNvPr id="6" name="Picture 5">
            <a:extLst>
              <a:ext uri="{FF2B5EF4-FFF2-40B4-BE49-F238E27FC236}">
                <a16:creationId xmlns:a16="http://schemas.microsoft.com/office/drawing/2014/main" id="{03A8E8F2-8844-93EF-3A96-1051AF7A5BB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095" y="7105955"/>
            <a:ext cx="1023041" cy="2066544"/>
          </a:xfrm>
          <a:prstGeom prst="rect">
            <a:avLst/>
          </a:prstGeom>
        </p:spPr>
      </p:pic>
      <p:pic>
        <p:nvPicPr>
          <p:cNvPr id="9" name="Picture 8">
            <a:extLst>
              <a:ext uri="{FF2B5EF4-FFF2-40B4-BE49-F238E27FC236}">
                <a16:creationId xmlns:a16="http://schemas.microsoft.com/office/drawing/2014/main" id="{4D6EFA61-5420-742A-1F68-69D5584E493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4178390" y="8149458"/>
            <a:ext cx="2066542" cy="1023041"/>
          </a:xfrm>
          <a:prstGeom prst="rect">
            <a:avLst/>
          </a:prstGeom>
        </p:spPr>
      </p:pic>
      <p:pic>
        <p:nvPicPr>
          <p:cNvPr id="11" name="Picture 10">
            <a:extLst>
              <a:ext uri="{FF2B5EF4-FFF2-40B4-BE49-F238E27FC236}">
                <a16:creationId xmlns:a16="http://schemas.microsoft.com/office/drawing/2014/main" id="{311F9E7B-A4E8-951A-7627-8FB5C40E507C}"/>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6246177" y="7105955"/>
            <a:ext cx="1023041" cy="2066544"/>
          </a:xfrm>
          <a:prstGeom prst="rect">
            <a:avLst/>
          </a:prstGeom>
        </p:spPr>
      </p:pic>
      <p:pic>
        <p:nvPicPr>
          <p:cNvPr id="12" name="Picture 11">
            <a:extLst>
              <a:ext uri="{FF2B5EF4-FFF2-40B4-BE49-F238E27FC236}">
                <a16:creationId xmlns:a16="http://schemas.microsoft.com/office/drawing/2014/main" id="{10FEF500-05B2-C56C-CD73-25E27008D27B}"/>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7264958" y="7105955"/>
            <a:ext cx="1023041" cy="2066544"/>
          </a:xfrm>
          <a:prstGeom prst="rect">
            <a:avLst/>
          </a:prstGeom>
        </p:spPr>
      </p:pic>
      <p:grpSp>
        <p:nvGrpSpPr>
          <p:cNvPr id="17" name="Group 16">
            <a:extLst>
              <a:ext uri="{FF2B5EF4-FFF2-40B4-BE49-F238E27FC236}">
                <a16:creationId xmlns:a16="http://schemas.microsoft.com/office/drawing/2014/main" id="{7F64FF28-1EAB-CF7A-258A-46709C3C451C}"/>
              </a:ext>
            </a:extLst>
          </p:cNvPr>
          <p:cNvGrpSpPr/>
          <p:nvPr userDrawn="1"/>
        </p:nvGrpSpPr>
        <p:grpSpPr>
          <a:xfrm>
            <a:off x="0" y="-1699793"/>
            <a:ext cx="6149189" cy="1311563"/>
            <a:chOff x="0" y="-1699793"/>
            <a:chExt cx="6149189" cy="1311563"/>
          </a:xfrm>
        </p:grpSpPr>
        <p:sp>
          <p:nvSpPr>
            <p:cNvPr id="18" name="Rectangle 17">
              <a:extLst>
                <a:ext uri="{FF2B5EF4-FFF2-40B4-BE49-F238E27FC236}">
                  <a16:creationId xmlns:a16="http://schemas.microsoft.com/office/drawing/2014/main" id="{74137CED-B353-5C75-7086-A3B5AF93FE5B}"/>
                </a:ext>
              </a:extLst>
            </p:cNvPr>
            <p:cNvSpPr/>
            <p:nvPr userDrawn="1"/>
          </p:nvSpPr>
          <p:spPr>
            <a:xfrm>
              <a:off x="3803903" y="-1699793"/>
              <a:ext cx="2345286"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a:extLst>
                <a:ext uri="{FF2B5EF4-FFF2-40B4-BE49-F238E27FC236}">
                  <a16:creationId xmlns:a16="http://schemas.microsoft.com/office/drawing/2014/main" id="{906FCE0D-F0C4-F35D-DCB9-88A2CCC80643}"/>
                </a:ext>
              </a:extLst>
            </p:cNvPr>
            <p:cNvSpPr/>
            <p:nvPr userDrawn="1"/>
          </p:nvSpPr>
          <p:spPr>
            <a:xfrm>
              <a:off x="0" y="-1699793"/>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634E65-C9D6-7494-AB1E-6E327521FAB5}"/>
                </a:ext>
              </a:extLst>
            </p:cNvPr>
            <p:cNvSpPr txBox="1"/>
            <p:nvPr userDrawn="1"/>
          </p:nvSpPr>
          <p:spPr>
            <a:xfrm>
              <a:off x="210315" y="-1353329"/>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 g’s match?</a:t>
              </a:r>
            </a:p>
          </p:txBody>
        </p:sp>
        <p:sp>
          <p:nvSpPr>
            <p:cNvPr id="21" name="TextBox 20">
              <a:extLst>
                <a:ext uri="{FF2B5EF4-FFF2-40B4-BE49-F238E27FC236}">
                  <a16:creationId xmlns:a16="http://schemas.microsoft.com/office/drawing/2014/main" id="{F6DD5244-205A-94D9-EF9F-82FAC82D0E2D}"/>
                </a:ext>
              </a:extLst>
            </p:cNvPr>
            <p:cNvSpPr txBox="1"/>
            <p:nvPr userDrawn="1"/>
          </p:nvSpPr>
          <p:spPr>
            <a:xfrm>
              <a:off x="5167983" y="-1673195"/>
              <a:ext cx="981206" cy="1014564"/>
            </a:xfrm>
            <a:prstGeom prst="rect">
              <a:avLst/>
            </a:prstGeom>
          </p:spPr>
          <p:txBody>
            <a:bodyPr vert="horz" wrap="none" lIns="0" tIns="32970" rIns="65939" bIns="32970" rtlCol="0" anchor="ctr" anchorCtr="0">
              <a:noAutofit/>
            </a:bodyPr>
            <a:lstStyle/>
            <a:p>
              <a:pPr lvl="0"/>
              <a:r>
                <a:rPr lang="en-US" sz="6800" b="1" dirty="0">
                  <a:solidFill>
                    <a:srgbClr val="130F25"/>
                  </a:solidFill>
                  <a:latin typeface="+mj-lt"/>
                </a:rPr>
                <a:t>g</a:t>
              </a:r>
            </a:p>
          </p:txBody>
        </p:sp>
        <p:pic>
          <p:nvPicPr>
            <p:cNvPr id="22" name="Picture 21" descr="Logo, icon&#10;&#10;Description automatically generated">
              <a:extLst>
                <a:ext uri="{FF2B5EF4-FFF2-40B4-BE49-F238E27FC236}">
                  <a16:creationId xmlns:a16="http://schemas.microsoft.com/office/drawing/2014/main" id="{235899B5-1ADD-952D-6E93-6783AEE3727A}"/>
                </a:ext>
              </a:extLst>
            </p:cNvPr>
            <p:cNvPicPr>
              <a:picLocks noChangeAspect="1"/>
            </p:cNvPicPr>
            <p:nvPr userDrawn="1"/>
          </p:nvPicPr>
          <p:blipFill>
            <a:blip r:embed="rId7"/>
            <a:stretch>
              <a:fillRect/>
            </a:stretch>
          </p:blipFill>
          <p:spPr>
            <a:xfrm>
              <a:off x="4003069" y="-1673653"/>
              <a:ext cx="1164914" cy="1285423"/>
            </a:xfrm>
            <a:prstGeom prst="rect">
              <a:avLst/>
            </a:prstGeom>
          </p:spPr>
        </p:pic>
      </p:grpSp>
      <p:sp>
        <p:nvSpPr>
          <p:cNvPr id="8" name="Text Placeholder 6">
            <a:extLst>
              <a:ext uri="{FF2B5EF4-FFF2-40B4-BE49-F238E27FC236}">
                <a16:creationId xmlns:a16="http://schemas.microsoft.com/office/drawing/2014/main" id="{659BE4D9-7D6F-E79E-ED11-0F95D3693A47}"/>
              </a:ext>
            </a:extLst>
          </p:cNvPr>
          <p:cNvSpPr>
            <a:spLocks noGrp="1"/>
          </p:cNvSpPr>
          <p:nvPr>
            <p:ph type="body" sz="quarter" idx="16" hasCustomPrompt="1"/>
          </p:nvPr>
        </p:nvSpPr>
        <p:spPr>
          <a:xfrm>
            <a:off x="1013720" y="4740793"/>
            <a:ext cx="16221456" cy="608980"/>
          </a:xfrm>
        </p:spPr>
        <p:txBody>
          <a:bodyPr/>
          <a:lstStyle>
            <a:lvl1pPr>
              <a:defRPr sz="4200"/>
            </a:lvl1pPr>
          </a:lstStyle>
          <a:p>
            <a:r>
              <a:rPr lang="en-US" b="0" dirty="0">
                <a:solidFill>
                  <a:srgbClr val="130F25"/>
                </a:solidFill>
              </a:rPr>
              <a:t>First Content Module Title in Title Case</a:t>
            </a:r>
          </a:p>
        </p:txBody>
      </p:sp>
      <p:sp>
        <p:nvSpPr>
          <p:cNvPr id="10" name="Picture Placeholder 22">
            <a:extLst>
              <a:ext uri="{FF2B5EF4-FFF2-40B4-BE49-F238E27FC236}">
                <a16:creationId xmlns:a16="http://schemas.microsoft.com/office/drawing/2014/main" id="{7BAC516D-E260-880D-CE83-54686694A37C}"/>
              </a:ext>
            </a:extLst>
          </p:cNvPr>
          <p:cNvSpPr>
            <a:spLocks noGrp="1" noChangeAspect="1"/>
          </p:cNvSpPr>
          <p:nvPr>
            <p:ph type="pic" sz="quarter" idx="15" hasCustomPrompt="1"/>
          </p:nvPr>
        </p:nvSpPr>
        <p:spPr>
          <a:xfrm>
            <a:off x="1030653" y="7105955"/>
            <a:ext cx="2066544" cy="2066544"/>
          </a:xfrm>
          <a:prstGeom prst="ellipse">
            <a:avLst/>
          </a:prstGeom>
          <a:solidFill>
            <a:schemeClr val="bg1">
              <a:lumMod val="95000"/>
            </a:schemeClr>
          </a:solidFill>
          <a:ln w="19050">
            <a:solidFill>
              <a:schemeClr val="bg2"/>
            </a:solidFill>
          </a:ln>
          <a:effectLst/>
        </p:spPr>
        <p:txBody>
          <a:bodyPr anchor="ctr">
            <a:normAutofit/>
          </a:bodyPr>
          <a:lstStyle>
            <a:lvl1pPr algn="ctr">
              <a:defRPr sz="2200" b="0" i="0">
                <a:latin typeface="PS TT Commons" charset="0"/>
                <a:ea typeface="PS TT Commons" charset="0"/>
                <a:cs typeface="PS TT Commons" charset="0"/>
              </a:defRPr>
            </a:lvl1pPr>
          </a:lstStyle>
          <a:p>
            <a:r>
              <a:rPr lang="en-US" dirty="0"/>
              <a:t>Click to insert photo</a:t>
            </a:r>
          </a:p>
        </p:txBody>
      </p:sp>
    </p:spTree>
    <p:extLst>
      <p:ext uri="{BB962C8B-B14F-4D97-AF65-F5344CB8AC3E}">
        <p14:creationId xmlns:p14="http://schemas.microsoft.com/office/powerpoint/2010/main" val="422547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Six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1447E23A-90D8-766B-1EEB-1E4A10F390BE}"/>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4" name="Text Placeholder 3"/>
          <p:cNvSpPr>
            <a:spLocks noGrp="1"/>
          </p:cNvSpPr>
          <p:nvPr>
            <p:ph type="body" sz="quarter" idx="10" hasCustomPrompt="1"/>
          </p:nvPr>
        </p:nvSpPr>
        <p:spPr>
          <a:xfrm>
            <a:off x="2899690" y="2346370"/>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 </a:t>
            </a:r>
          </a:p>
        </p:txBody>
      </p:sp>
      <p:sp>
        <p:nvSpPr>
          <p:cNvPr id="6" name="Text Placeholder 5"/>
          <p:cNvSpPr>
            <a:spLocks noGrp="1"/>
          </p:cNvSpPr>
          <p:nvPr>
            <p:ph type="body" sz="quarter" idx="11" hasCustomPrompt="1"/>
          </p:nvPr>
        </p:nvSpPr>
        <p:spPr>
          <a:xfrm>
            <a:off x="2899690" y="4666792"/>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 </a:t>
            </a:r>
          </a:p>
        </p:txBody>
      </p:sp>
      <p:sp>
        <p:nvSpPr>
          <p:cNvPr id="8" name="Text Placeholder 7"/>
          <p:cNvSpPr>
            <a:spLocks noGrp="1"/>
          </p:cNvSpPr>
          <p:nvPr>
            <p:ph type="body" sz="quarter" idx="12" hasCustomPrompt="1"/>
          </p:nvPr>
        </p:nvSpPr>
        <p:spPr>
          <a:xfrm>
            <a:off x="2899690" y="6987214"/>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a:t>
            </a:r>
          </a:p>
        </p:txBody>
      </p:sp>
      <p:sp>
        <p:nvSpPr>
          <p:cNvPr id="17" name="Content Placeholder 16"/>
          <p:cNvSpPr>
            <a:spLocks noGrp="1"/>
          </p:cNvSpPr>
          <p:nvPr>
            <p:ph sz="quarter" idx="16" hasCustomPrompt="1"/>
          </p:nvPr>
        </p:nvSpPr>
        <p:spPr>
          <a:xfrm>
            <a:off x="918493" y="2535921"/>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918493" y="4852667"/>
            <a:ext cx="1639934" cy="1639934"/>
          </a:xfrm>
          <a:prstGeom prst="rect">
            <a:avLst/>
          </a:prstGeom>
        </p:spPr>
        <p:txBody>
          <a:bodyPr anchor="ctr">
            <a:normAutofit/>
          </a:bodyPr>
          <a:lstStyle>
            <a:lvl1pPr algn="ctr">
              <a:defRPr sz="2000" b="0" i="0" baseline="0">
                <a:latin typeface="+mn-lt"/>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918493" y="7173089"/>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
        <p:nvSpPr>
          <p:cNvPr id="16" name="Title 1">
            <a:extLst>
              <a:ext uri="{FF2B5EF4-FFF2-40B4-BE49-F238E27FC236}">
                <a16:creationId xmlns:a16="http://schemas.microsoft.com/office/drawing/2014/main" id="{A195EDB4-1735-7C4A-8EBC-283B235822F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0" name="Text Placeholder 3">
            <a:extLst>
              <a:ext uri="{FF2B5EF4-FFF2-40B4-BE49-F238E27FC236}">
                <a16:creationId xmlns:a16="http://schemas.microsoft.com/office/drawing/2014/main" id="{2ACAC6B4-0AF7-1743-8BEF-78C413DA31FC}"/>
              </a:ext>
            </a:extLst>
          </p:cNvPr>
          <p:cNvSpPr>
            <a:spLocks noGrp="1"/>
          </p:cNvSpPr>
          <p:nvPr>
            <p:ph type="body" sz="quarter" idx="19" hasCustomPrompt="1"/>
          </p:nvPr>
        </p:nvSpPr>
        <p:spPr>
          <a:xfrm>
            <a:off x="11591023" y="2346370"/>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 </a:t>
            </a:r>
          </a:p>
        </p:txBody>
      </p:sp>
      <p:sp>
        <p:nvSpPr>
          <p:cNvPr id="21" name="Text Placeholder 5">
            <a:extLst>
              <a:ext uri="{FF2B5EF4-FFF2-40B4-BE49-F238E27FC236}">
                <a16:creationId xmlns:a16="http://schemas.microsoft.com/office/drawing/2014/main" id="{E762F849-2D0C-0A44-8A0B-9F6C66B70E26}"/>
              </a:ext>
            </a:extLst>
          </p:cNvPr>
          <p:cNvSpPr>
            <a:spLocks noGrp="1"/>
          </p:cNvSpPr>
          <p:nvPr>
            <p:ph type="body" sz="quarter" idx="20" hasCustomPrompt="1"/>
          </p:nvPr>
        </p:nvSpPr>
        <p:spPr>
          <a:xfrm>
            <a:off x="11591023" y="4666792"/>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 </a:t>
            </a:r>
          </a:p>
        </p:txBody>
      </p:sp>
      <p:sp>
        <p:nvSpPr>
          <p:cNvPr id="22" name="Text Placeholder 7">
            <a:extLst>
              <a:ext uri="{FF2B5EF4-FFF2-40B4-BE49-F238E27FC236}">
                <a16:creationId xmlns:a16="http://schemas.microsoft.com/office/drawing/2014/main" id="{7FBF4C4C-EBD6-2A44-A8FC-11BF9D9A2151}"/>
              </a:ext>
            </a:extLst>
          </p:cNvPr>
          <p:cNvSpPr>
            <a:spLocks noGrp="1"/>
          </p:cNvSpPr>
          <p:nvPr>
            <p:ph type="body" sz="quarter" idx="21" hasCustomPrompt="1"/>
          </p:nvPr>
        </p:nvSpPr>
        <p:spPr>
          <a:xfrm>
            <a:off x="11591023" y="6987214"/>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a:t>
            </a:r>
          </a:p>
        </p:txBody>
      </p:sp>
      <p:sp>
        <p:nvSpPr>
          <p:cNvPr id="27" name="Content Placeholder 16">
            <a:extLst>
              <a:ext uri="{FF2B5EF4-FFF2-40B4-BE49-F238E27FC236}">
                <a16:creationId xmlns:a16="http://schemas.microsoft.com/office/drawing/2014/main" id="{DCC63BBE-CF7D-AF4E-90FD-F94500096A97}"/>
              </a:ext>
            </a:extLst>
          </p:cNvPr>
          <p:cNvSpPr>
            <a:spLocks noGrp="1"/>
          </p:cNvSpPr>
          <p:nvPr>
            <p:ph sz="quarter" idx="22" hasCustomPrompt="1"/>
          </p:nvPr>
        </p:nvSpPr>
        <p:spPr>
          <a:xfrm>
            <a:off x="9609826" y="2535921"/>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
        <p:nvSpPr>
          <p:cNvPr id="28" name="Content Placeholder 16">
            <a:extLst>
              <a:ext uri="{FF2B5EF4-FFF2-40B4-BE49-F238E27FC236}">
                <a16:creationId xmlns:a16="http://schemas.microsoft.com/office/drawing/2014/main" id="{19DF7912-073D-E34A-BD0B-F190FE2D4B6A}"/>
              </a:ext>
            </a:extLst>
          </p:cNvPr>
          <p:cNvSpPr>
            <a:spLocks noGrp="1"/>
          </p:cNvSpPr>
          <p:nvPr>
            <p:ph sz="quarter" idx="23" hasCustomPrompt="1"/>
          </p:nvPr>
        </p:nvSpPr>
        <p:spPr>
          <a:xfrm>
            <a:off x="9609826" y="4852667"/>
            <a:ext cx="1639934" cy="1639934"/>
          </a:xfrm>
          <a:prstGeom prst="rect">
            <a:avLst/>
          </a:prstGeom>
        </p:spPr>
        <p:txBody>
          <a:bodyPr anchor="ctr">
            <a:normAutofit/>
          </a:bodyPr>
          <a:lstStyle>
            <a:lvl1pPr algn="ctr">
              <a:defRPr sz="2000" b="0" i="0" baseline="0">
                <a:latin typeface="+mn-lt"/>
                <a:ea typeface="PS TT Commons Book" charset="0"/>
                <a:cs typeface="PS TT Commons Book" charset="0"/>
              </a:defRPr>
            </a:lvl1pPr>
          </a:lstStyle>
          <a:p>
            <a:pPr lvl="0"/>
            <a:r>
              <a:rPr lang="en-US"/>
              <a:t>Click image icon</a:t>
            </a:r>
          </a:p>
        </p:txBody>
      </p:sp>
      <p:sp>
        <p:nvSpPr>
          <p:cNvPr id="29" name="Content Placeholder 16">
            <a:extLst>
              <a:ext uri="{FF2B5EF4-FFF2-40B4-BE49-F238E27FC236}">
                <a16:creationId xmlns:a16="http://schemas.microsoft.com/office/drawing/2014/main" id="{4D9B2E44-C1FE-844E-8094-500E3ADAFD3C}"/>
              </a:ext>
            </a:extLst>
          </p:cNvPr>
          <p:cNvSpPr>
            <a:spLocks noGrp="1"/>
          </p:cNvSpPr>
          <p:nvPr>
            <p:ph sz="quarter" idx="24" hasCustomPrompt="1"/>
          </p:nvPr>
        </p:nvSpPr>
        <p:spPr>
          <a:xfrm>
            <a:off x="9609826" y="7173089"/>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4052722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ext and Three Item Icons">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D804981-3A95-054A-76CA-A2F64456258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12" name="Text Placeholder 3"/>
          <p:cNvSpPr>
            <a:spLocks noGrp="1"/>
          </p:cNvSpPr>
          <p:nvPr>
            <p:ph type="body" sz="quarter" idx="24" hasCustomPrompt="1"/>
          </p:nvPr>
        </p:nvSpPr>
        <p:spPr>
          <a:xfrm>
            <a:off x="917189" y="7275425"/>
            <a:ext cx="5004639"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dirty="0"/>
              <a:t>Add text here</a:t>
            </a:r>
          </a:p>
        </p:txBody>
      </p:sp>
      <p:sp>
        <p:nvSpPr>
          <p:cNvPr id="13" name="Content Placeholder 16"/>
          <p:cNvSpPr>
            <a:spLocks noGrp="1"/>
          </p:cNvSpPr>
          <p:nvPr>
            <p:ph sz="quarter" idx="25" hasCustomPrompt="1"/>
          </p:nvPr>
        </p:nvSpPr>
        <p:spPr>
          <a:xfrm>
            <a:off x="917189" y="4319455"/>
            <a:ext cx="5004639" cy="2556058"/>
          </a:xfrm>
          <a:prstGeom prst="rect">
            <a:avLst/>
          </a:prstGeom>
        </p:spPr>
        <p:txBody>
          <a:bodyPr anchor="ctr">
            <a:normAutofit/>
          </a:bodyPr>
          <a:lstStyle>
            <a:lvl1pPr algn="ctr">
              <a:defRPr sz="3000" b="0">
                <a:latin typeface="+mn-lt"/>
              </a:defRPr>
            </a:lvl1pPr>
          </a:lstStyle>
          <a:p>
            <a:pPr lvl="0"/>
            <a:r>
              <a:rPr lang="en-US" dirty="0"/>
              <a:t>Click image icon</a:t>
            </a:r>
          </a:p>
        </p:txBody>
      </p:sp>
      <p:sp>
        <p:nvSpPr>
          <p:cNvPr id="14" name="Text Placeholder 3"/>
          <p:cNvSpPr>
            <a:spLocks noGrp="1"/>
          </p:cNvSpPr>
          <p:nvPr>
            <p:ph type="body" sz="quarter" idx="26" hasCustomPrompt="1"/>
          </p:nvPr>
        </p:nvSpPr>
        <p:spPr>
          <a:xfrm>
            <a:off x="917189" y="7941539"/>
            <a:ext cx="5004639" cy="1585642"/>
          </a:xfrm>
          <a:prstGeom prst="rect">
            <a:avLst/>
          </a:prstGeom>
        </p:spPr>
        <p:txBody>
          <a:bodyPr lIns="0" anchor="t">
            <a:noAutofit/>
          </a:bodyPr>
          <a:lstStyle>
            <a:lvl1pPr algn="ctr">
              <a:defRPr sz="3400" b="0" i="0">
                <a:solidFill>
                  <a:srgbClr val="130F25"/>
                </a:solidFill>
                <a:latin typeface="+mn-lt"/>
                <a:ea typeface="PS TT Commons" charset="0"/>
                <a:cs typeface="PS TT Commons" charset="0"/>
              </a:defRPr>
            </a:lvl1pPr>
          </a:lstStyle>
          <a:p>
            <a:pPr lvl="0"/>
            <a:r>
              <a:rPr lang="en-US" dirty="0"/>
              <a:t>Add description text on these lines. Keep it short and simple. </a:t>
            </a:r>
          </a:p>
        </p:txBody>
      </p:sp>
      <p:sp>
        <p:nvSpPr>
          <p:cNvPr id="25" name="Text Placeholder 24"/>
          <p:cNvSpPr>
            <a:spLocks noGrp="1"/>
          </p:cNvSpPr>
          <p:nvPr>
            <p:ph type="body" sz="quarter" idx="33" hasCustomPrompt="1"/>
          </p:nvPr>
        </p:nvSpPr>
        <p:spPr>
          <a:xfrm>
            <a:off x="917190" y="2071960"/>
            <a:ext cx="16453620" cy="1847580"/>
          </a:xfrm>
          <a:prstGeom prst="rect">
            <a:avLst/>
          </a:prstGeom>
        </p:spPr>
        <p:txBody>
          <a:bodyPr anchor="t">
            <a:noAutofit/>
          </a:bodyPr>
          <a:lstStyle>
            <a:lvl1pPr algn="l">
              <a:defRPr sz="3400" b="0" i="0">
                <a:latin typeface="+mn-lt"/>
                <a:ea typeface="PS TT Commons" charset="0"/>
                <a:cs typeface="PS TT Commons" charset="0"/>
              </a:defRPr>
            </a:lvl1pPr>
          </a:lstStyle>
          <a:p>
            <a:pPr lvl="0"/>
            <a:r>
              <a:rPr lang="en-US" dirty="0"/>
              <a:t>Add a short bit of description text in this area. Try keeping the text on a slide to a minimum. But sometimes we know descriptions are necessary. </a:t>
            </a:r>
          </a:p>
        </p:txBody>
      </p:sp>
      <p:sp>
        <p:nvSpPr>
          <p:cNvPr id="15" name="Title 1">
            <a:extLst>
              <a:ext uri="{FF2B5EF4-FFF2-40B4-BE49-F238E27FC236}">
                <a16:creationId xmlns:a16="http://schemas.microsoft.com/office/drawing/2014/main" id="{AF210D17-76A8-1F47-9372-51D2DC5CD9F1}"/>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7" name="Text Placeholder 3">
            <a:extLst>
              <a:ext uri="{FF2B5EF4-FFF2-40B4-BE49-F238E27FC236}">
                <a16:creationId xmlns:a16="http://schemas.microsoft.com/office/drawing/2014/main" id="{E85E0BE2-A324-C942-9901-FFAB7CA35EB2}"/>
              </a:ext>
            </a:extLst>
          </p:cNvPr>
          <p:cNvSpPr>
            <a:spLocks noGrp="1"/>
          </p:cNvSpPr>
          <p:nvPr>
            <p:ph type="body" sz="quarter" idx="34" hasCustomPrompt="1"/>
          </p:nvPr>
        </p:nvSpPr>
        <p:spPr>
          <a:xfrm>
            <a:off x="12366171" y="7275425"/>
            <a:ext cx="5004639"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dirty="0"/>
              <a:t>Add text here</a:t>
            </a:r>
          </a:p>
        </p:txBody>
      </p:sp>
      <p:sp>
        <p:nvSpPr>
          <p:cNvPr id="24" name="Content Placeholder 16">
            <a:extLst>
              <a:ext uri="{FF2B5EF4-FFF2-40B4-BE49-F238E27FC236}">
                <a16:creationId xmlns:a16="http://schemas.microsoft.com/office/drawing/2014/main" id="{AA69135D-CB97-9242-84CF-381B58F0FD32}"/>
              </a:ext>
            </a:extLst>
          </p:cNvPr>
          <p:cNvSpPr>
            <a:spLocks noGrp="1"/>
          </p:cNvSpPr>
          <p:nvPr>
            <p:ph sz="quarter" idx="35" hasCustomPrompt="1"/>
          </p:nvPr>
        </p:nvSpPr>
        <p:spPr>
          <a:xfrm>
            <a:off x="12366171" y="4319455"/>
            <a:ext cx="5004639" cy="2556058"/>
          </a:xfrm>
          <a:prstGeom prst="rect">
            <a:avLst/>
          </a:prstGeom>
        </p:spPr>
        <p:txBody>
          <a:bodyPr anchor="ctr">
            <a:normAutofit/>
          </a:bodyPr>
          <a:lstStyle>
            <a:lvl1pPr algn="ctr">
              <a:defRPr sz="3000" b="0">
                <a:latin typeface="+mn-lt"/>
              </a:defRPr>
            </a:lvl1pPr>
          </a:lstStyle>
          <a:p>
            <a:pPr lvl="0"/>
            <a:r>
              <a:rPr lang="en-US" dirty="0"/>
              <a:t>Click image icon</a:t>
            </a:r>
          </a:p>
        </p:txBody>
      </p:sp>
      <p:sp>
        <p:nvSpPr>
          <p:cNvPr id="26" name="Text Placeholder 3">
            <a:extLst>
              <a:ext uri="{FF2B5EF4-FFF2-40B4-BE49-F238E27FC236}">
                <a16:creationId xmlns:a16="http://schemas.microsoft.com/office/drawing/2014/main" id="{9DA0B0CD-91DA-C147-88DA-E97CE1862156}"/>
              </a:ext>
            </a:extLst>
          </p:cNvPr>
          <p:cNvSpPr>
            <a:spLocks noGrp="1"/>
          </p:cNvSpPr>
          <p:nvPr>
            <p:ph type="body" sz="quarter" idx="36" hasCustomPrompt="1"/>
          </p:nvPr>
        </p:nvSpPr>
        <p:spPr>
          <a:xfrm>
            <a:off x="12366171" y="7941539"/>
            <a:ext cx="5004639" cy="1585642"/>
          </a:xfrm>
          <a:prstGeom prst="rect">
            <a:avLst/>
          </a:prstGeom>
        </p:spPr>
        <p:txBody>
          <a:bodyPr lIns="0" anchor="t">
            <a:noAutofit/>
          </a:bodyPr>
          <a:lstStyle>
            <a:lvl1pPr algn="ctr">
              <a:defRPr sz="3400" b="0" i="0">
                <a:solidFill>
                  <a:srgbClr val="130F25"/>
                </a:solidFill>
                <a:latin typeface="+mn-lt"/>
                <a:ea typeface="PS TT Commons" charset="0"/>
                <a:cs typeface="PS TT Commons" charset="0"/>
              </a:defRPr>
            </a:lvl1pPr>
          </a:lstStyle>
          <a:p>
            <a:pPr lvl="0"/>
            <a:r>
              <a:rPr lang="en-US" dirty="0"/>
              <a:t>Add description text on these lines. Keep it short and simple. </a:t>
            </a:r>
          </a:p>
        </p:txBody>
      </p:sp>
      <p:sp>
        <p:nvSpPr>
          <p:cNvPr id="27" name="Text Placeholder 3">
            <a:extLst>
              <a:ext uri="{FF2B5EF4-FFF2-40B4-BE49-F238E27FC236}">
                <a16:creationId xmlns:a16="http://schemas.microsoft.com/office/drawing/2014/main" id="{E3AD2DDD-4A7F-6844-90B9-85BDA20BC7BF}"/>
              </a:ext>
            </a:extLst>
          </p:cNvPr>
          <p:cNvSpPr>
            <a:spLocks noGrp="1"/>
          </p:cNvSpPr>
          <p:nvPr>
            <p:ph type="body" sz="quarter" idx="37" hasCustomPrompt="1"/>
          </p:nvPr>
        </p:nvSpPr>
        <p:spPr>
          <a:xfrm>
            <a:off x="6641680" y="7275425"/>
            <a:ext cx="5004639"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dirty="0"/>
              <a:t>Add text here</a:t>
            </a:r>
          </a:p>
        </p:txBody>
      </p:sp>
      <p:sp>
        <p:nvSpPr>
          <p:cNvPr id="28" name="Content Placeholder 16">
            <a:extLst>
              <a:ext uri="{FF2B5EF4-FFF2-40B4-BE49-F238E27FC236}">
                <a16:creationId xmlns:a16="http://schemas.microsoft.com/office/drawing/2014/main" id="{F9AC9AF5-50A0-3348-AC18-16ED73887AF0}"/>
              </a:ext>
            </a:extLst>
          </p:cNvPr>
          <p:cNvSpPr>
            <a:spLocks noGrp="1"/>
          </p:cNvSpPr>
          <p:nvPr>
            <p:ph sz="quarter" idx="38" hasCustomPrompt="1"/>
          </p:nvPr>
        </p:nvSpPr>
        <p:spPr>
          <a:xfrm>
            <a:off x="6641680" y="4319455"/>
            <a:ext cx="5004639" cy="2556058"/>
          </a:xfrm>
          <a:prstGeom prst="rect">
            <a:avLst/>
          </a:prstGeom>
        </p:spPr>
        <p:txBody>
          <a:bodyPr anchor="ctr">
            <a:normAutofit/>
          </a:bodyPr>
          <a:lstStyle>
            <a:lvl1pPr algn="ctr">
              <a:defRPr sz="3000" b="0">
                <a:latin typeface="+mn-lt"/>
              </a:defRPr>
            </a:lvl1pPr>
          </a:lstStyle>
          <a:p>
            <a:pPr lvl="0"/>
            <a:r>
              <a:rPr lang="en-US" dirty="0"/>
              <a:t>Click image icon</a:t>
            </a:r>
          </a:p>
        </p:txBody>
      </p:sp>
      <p:sp>
        <p:nvSpPr>
          <p:cNvPr id="29" name="Text Placeholder 3">
            <a:extLst>
              <a:ext uri="{FF2B5EF4-FFF2-40B4-BE49-F238E27FC236}">
                <a16:creationId xmlns:a16="http://schemas.microsoft.com/office/drawing/2014/main" id="{D0227883-A12B-B04D-9019-FFF053BA5AC3}"/>
              </a:ext>
            </a:extLst>
          </p:cNvPr>
          <p:cNvSpPr>
            <a:spLocks noGrp="1"/>
          </p:cNvSpPr>
          <p:nvPr>
            <p:ph type="body" sz="quarter" idx="39" hasCustomPrompt="1"/>
          </p:nvPr>
        </p:nvSpPr>
        <p:spPr>
          <a:xfrm>
            <a:off x="6641680" y="7941539"/>
            <a:ext cx="5004639" cy="1585642"/>
          </a:xfrm>
          <a:prstGeom prst="rect">
            <a:avLst/>
          </a:prstGeom>
        </p:spPr>
        <p:txBody>
          <a:bodyPr lIns="0" anchor="t">
            <a:noAutofit/>
          </a:bodyPr>
          <a:lstStyle>
            <a:lvl1pPr algn="ctr">
              <a:defRPr sz="3400" b="0" i="0">
                <a:solidFill>
                  <a:srgbClr val="130F25"/>
                </a:solidFill>
                <a:latin typeface="+mn-lt"/>
                <a:ea typeface="PS TT Commons" charset="0"/>
                <a:cs typeface="PS TT Commons" charset="0"/>
              </a:defRPr>
            </a:lvl1pPr>
          </a:lstStyle>
          <a:p>
            <a:pPr lvl="0"/>
            <a:r>
              <a:rPr lang="en-US" dirty="0"/>
              <a:t>Add description text on these lines. Keep it short and simple. </a:t>
            </a:r>
          </a:p>
        </p:txBody>
      </p:sp>
    </p:spTree>
    <p:extLst>
      <p:ext uri="{BB962C8B-B14F-4D97-AF65-F5344CB8AC3E}">
        <p14:creationId xmlns:p14="http://schemas.microsoft.com/office/powerpoint/2010/main" val="308708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fade">
                                      <p:cBhvr>
                                        <p:cTn id="32" dur="500"/>
                                        <p:tgtEl>
                                          <p:spTgt spid="2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fade">
                                      <p:cBhvr>
                                        <p:cTn id="42" dur="500"/>
                                        <p:tgtEl>
                                          <p:spTgt spid="2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5" grpId="0"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17" grpId="0" build="p">
        <p:tmplLst>
          <p:tmpl lvl="1">
            <p:tnLst>
              <p:par>
                <p:cTn presetID="10"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4" grpId="0"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click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click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 or Image Chunking: Two Items">
    <p:spTree>
      <p:nvGrpSpPr>
        <p:cNvPr id="1" name=""/>
        <p:cNvGrpSpPr/>
        <p:nvPr/>
      </p:nvGrpSpPr>
      <p:grpSpPr>
        <a:xfrm>
          <a:off x="0" y="0"/>
          <a:ext cx="0" cy="0"/>
          <a:chOff x="0" y="0"/>
          <a:chExt cx="0" cy="0"/>
        </a:xfrm>
      </p:grpSpPr>
      <p:pic>
        <p:nvPicPr>
          <p:cNvPr id="14" name="Picture 13" descr="A picture containing text&#10;&#10;Description automatically generated">
            <a:extLst>
              <a:ext uri="{FF2B5EF4-FFF2-40B4-BE49-F238E27FC236}">
                <a16:creationId xmlns:a16="http://schemas.microsoft.com/office/drawing/2014/main" id="{FE27DC49-8B9D-AB23-F2C8-ADDF47356E69}"/>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17189" y="2560321"/>
            <a:ext cx="7828225" cy="3814354"/>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 paste in</a:t>
            </a:r>
          </a:p>
        </p:txBody>
      </p:sp>
      <p:sp>
        <p:nvSpPr>
          <p:cNvPr id="4" name="Text Placeholder 3"/>
          <p:cNvSpPr>
            <a:spLocks noGrp="1"/>
          </p:cNvSpPr>
          <p:nvPr>
            <p:ph type="body" sz="quarter" idx="14" hasCustomPrompt="1"/>
          </p:nvPr>
        </p:nvSpPr>
        <p:spPr>
          <a:xfrm>
            <a:off x="917193" y="6760231"/>
            <a:ext cx="7828221"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8" name="Title 1">
            <a:extLst>
              <a:ext uri="{FF2B5EF4-FFF2-40B4-BE49-F238E27FC236}">
                <a16:creationId xmlns:a16="http://schemas.microsoft.com/office/drawing/2014/main" id="{8721D82E-D62D-D940-B049-6BB5AF1985C0}"/>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11" name="Content Placeholder 11">
            <a:extLst>
              <a:ext uri="{FF2B5EF4-FFF2-40B4-BE49-F238E27FC236}">
                <a16:creationId xmlns:a16="http://schemas.microsoft.com/office/drawing/2014/main" id="{B07AFD4D-1B8A-0E4B-A9DA-6400061673B8}"/>
              </a:ext>
            </a:extLst>
          </p:cNvPr>
          <p:cNvSpPr>
            <a:spLocks noGrp="1"/>
          </p:cNvSpPr>
          <p:nvPr>
            <p:ph sz="quarter" idx="15" hasCustomPrompt="1"/>
          </p:nvPr>
        </p:nvSpPr>
        <p:spPr>
          <a:xfrm>
            <a:off x="9542582" y="2560321"/>
            <a:ext cx="7828225" cy="3814354"/>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 paste in</a:t>
            </a:r>
          </a:p>
        </p:txBody>
      </p:sp>
      <p:sp>
        <p:nvSpPr>
          <p:cNvPr id="12" name="Text Placeholder 3">
            <a:extLst>
              <a:ext uri="{FF2B5EF4-FFF2-40B4-BE49-F238E27FC236}">
                <a16:creationId xmlns:a16="http://schemas.microsoft.com/office/drawing/2014/main" id="{8224BCC7-1A64-754E-8082-B5037BCAB73F}"/>
              </a:ext>
            </a:extLst>
          </p:cNvPr>
          <p:cNvSpPr>
            <a:spLocks noGrp="1"/>
          </p:cNvSpPr>
          <p:nvPr>
            <p:ph type="body" sz="quarter" idx="16" hasCustomPrompt="1"/>
          </p:nvPr>
        </p:nvSpPr>
        <p:spPr>
          <a:xfrm>
            <a:off x="9542586" y="6760231"/>
            <a:ext cx="7828221"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84775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rcle Image Chunking: Two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14EC4045-F317-99E6-58A7-4D75FD4FF33F}"/>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noChangeAspect="1"/>
          </p:cNvSpPr>
          <p:nvPr>
            <p:ph sz="quarter" idx="12" hasCustomPrompt="1"/>
          </p:nvPr>
        </p:nvSpPr>
        <p:spPr>
          <a:xfrm>
            <a:off x="2734727" y="2587947"/>
            <a:ext cx="4937760" cy="4937760"/>
          </a:xfrm>
          <a:prstGeom prst="ellipse">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a:t>
            </a:r>
            <a:br>
              <a:rPr lang="en-US" dirty="0"/>
            </a:br>
            <a:r>
              <a:rPr lang="en-US" dirty="0"/>
              <a:t>paste in</a:t>
            </a:r>
          </a:p>
        </p:txBody>
      </p:sp>
      <p:sp>
        <p:nvSpPr>
          <p:cNvPr id="4" name="Text Placeholder 3"/>
          <p:cNvSpPr>
            <a:spLocks noGrp="1"/>
          </p:cNvSpPr>
          <p:nvPr>
            <p:ph type="body" sz="quarter" idx="14" hasCustomPrompt="1"/>
          </p:nvPr>
        </p:nvSpPr>
        <p:spPr>
          <a:xfrm>
            <a:off x="2114514"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611172" y="2587947"/>
            <a:ext cx="4942101" cy="4942101"/>
          </a:xfrm>
          <a:prstGeom prst="ellipse">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993130"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8" name="Title 1">
            <a:extLst>
              <a:ext uri="{FF2B5EF4-FFF2-40B4-BE49-F238E27FC236}">
                <a16:creationId xmlns:a16="http://schemas.microsoft.com/office/drawing/2014/main" id="{7BB217FB-E799-CE43-8888-496DEF05D9C3}"/>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348784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or Image Chunking: Three Items">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44DF2E6-08B7-8A03-316D-253D55AE5034}"/>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17188" y="3030582"/>
            <a:ext cx="4978040" cy="3657600"/>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image icon or paste in</a:t>
            </a:r>
          </a:p>
        </p:txBody>
      </p:sp>
      <p:sp>
        <p:nvSpPr>
          <p:cNvPr id="4" name="Text Placeholder 3"/>
          <p:cNvSpPr>
            <a:spLocks noGrp="1"/>
          </p:cNvSpPr>
          <p:nvPr>
            <p:ph type="body" sz="quarter" idx="14" hasCustomPrompt="1"/>
          </p:nvPr>
        </p:nvSpPr>
        <p:spPr>
          <a:xfrm>
            <a:off x="917190"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92770" y="3030582"/>
            <a:ext cx="4978037" cy="3657600"/>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392772"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image icon or paste in</a:t>
            </a:r>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3" name="Title 1">
            <a:extLst>
              <a:ext uri="{FF2B5EF4-FFF2-40B4-BE49-F238E27FC236}">
                <a16:creationId xmlns:a16="http://schemas.microsoft.com/office/drawing/2014/main" id="{141CA7D7-C3E9-E44A-B659-2E6ECC983D04}"/>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Icon or Image Chunking: Three Items</a:t>
            </a:r>
          </a:p>
        </p:txBody>
      </p:sp>
    </p:spTree>
    <p:extLst>
      <p:ext uri="{BB962C8B-B14F-4D97-AF65-F5344CB8AC3E}">
        <p14:creationId xmlns:p14="http://schemas.microsoft.com/office/powerpoint/2010/main" val="2375537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le Image Chunking: Three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8A96250-8491-8F5A-1303-5EE8D2F7E7CC}"/>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1211649" y="2834639"/>
            <a:ext cx="4389120" cy="4389120"/>
          </a:xfrm>
          <a:prstGeom prst="ellipse">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a:t>
            </a:r>
            <a:br>
              <a:rPr lang="en-US" dirty="0"/>
            </a:br>
            <a:r>
              <a:rPr lang="en-US" dirty="0"/>
              <a:t>paste in</a:t>
            </a:r>
          </a:p>
        </p:txBody>
      </p:sp>
      <p:sp>
        <p:nvSpPr>
          <p:cNvPr id="4" name="Text Placeholder 3"/>
          <p:cNvSpPr>
            <a:spLocks noGrp="1"/>
          </p:cNvSpPr>
          <p:nvPr>
            <p:ph type="body" sz="quarter" idx="14" hasCustomPrompt="1"/>
          </p:nvPr>
        </p:nvSpPr>
        <p:spPr>
          <a:xfrm>
            <a:off x="917190"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680373" y="2834639"/>
            <a:ext cx="4402836" cy="4402836"/>
          </a:xfrm>
          <a:prstGeom prst="ellipse">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392772"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a:t>
            </a:r>
            <a:br>
              <a:rPr lang="en-US" dirty="0"/>
            </a:br>
            <a:r>
              <a:rPr lang="en-US" dirty="0"/>
              <a:t>paste in</a:t>
            </a:r>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3" name="Title 1">
            <a:extLst>
              <a:ext uri="{FF2B5EF4-FFF2-40B4-BE49-F238E27FC236}">
                <a16:creationId xmlns:a16="http://schemas.microsoft.com/office/drawing/2014/main" id="{1DB0334C-3AA3-CE48-B764-769163E1098A}"/>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Icon or Image Chunking: Three Items</a:t>
            </a:r>
          </a:p>
        </p:txBody>
      </p:sp>
    </p:spTree>
    <p:extLst>
      <p:ext uri="{BB962C8B-B14F-4D97-AF65-F5344CB8AC3E}">
        <p14:creationId xmlns:p14="http://schemas.microsoft.com/office/powerpoint/2010/main" val="618383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or Image Chunking: Four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8FDD4AA-B127-CE38-791C-9705882EBA1B}"/>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1719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dirty="0"/>
              <a:t>To add image or icon, click the </a:t>
            </a:r>
            <a:br>
              <a:rPr lang="en-US" dirty="0"/>
            </a:br>
            <a:r>
              <a:rPr lang="en-US" dirty="0"/>
              <a:t>image icon or</a:t>
            </a:r>
            <a:br>
              <a:rPr lang="en-US" dirty="0"/>
            </a:br>
            <a:r>
              <a:rPr lang="en-US" dirty="0"/>
              <a:t>paste in</a:t>
            </a:r>
          </a:p>
        </p:txBody>
      </p:sp>
      <p:sp>
        <p:nvSpPr>
          <p:cNvPr id="4" name="Text Placeholder 3"/>
          <p:cNvSpPr>
            <a:spLocks noGrp="1"/>
          </p:cNvSpPr>
          <p:nvPr>
            <p:ph type="body" sz="quarter" idx="14" hasCustomPrompt="1"/>
          </p:nvPr>
        </p:nvSpPr>
        <p:spPr>
          <a:xfrm>
            <a:off x="91719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50747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11395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31071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50747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11395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1071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2" name="Title 1">
            <a:extLst>
              <a:ext uri="{FF2B5EF4-FFF2-40B4-BE49-F238E27FC236}">
                <a16:creationId xmlns:a16="http://schemas.microsoft.com/office/drawing/2014/main" id="{8571A2A4-951C-A345-BCE5-B2F4DA3E45E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370377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fade">
                                      <p:cBhvr>
                                        <p:cTn id="4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ircle Image Chunking: Four Items">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193F918-359A-7110-661A-4066E7AAC95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12" name="Title 1">
            <a:extLst>
              <a:ext uri="{FF2B5EF4-FFF2-40B4-BE49-F238E27FC236}">
                <a16:creationId xmlns:a16="http://schemas.microsoft.com/office/drawing/2014/main" id="{295D643B-7BD9-5247-835B-E7E01E647507}"/>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6" name="Content Placeholder 11">
            <a:extLst>
              <a:ext uri="{FF2B5EF4-FFF2-40B4-BE49-F238E27FC236}">
                <a16:creationId xmlns:a16="http://schemas.microsoft.com/office/drawing/2014/main" id="{D2954514-31A5-4944-8A2D-6A348209F1E5}"/>
              </a:ext>
            </a:extLst>
          </p:cNvPr>
          <p:cNvSpPr>
            <a:spLocks noGrp="1" noChangeAspect="1"/>
          </p:cNvSpPr>
          <p:nvPr>
            <p:ph sz="quarter" idx="12" hasCustomPrompt="1"/>
          </p:nvPr>
        </p:nvSpPr>
        <p:spPr>
          <a:xfrm>
            <a:off x="1010622" y="3165943"/>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0" name="Text Placeholder 3">
            <a:extLst>
              <a:ext uri="{FF2B5EF4-FFF2-40B4-BE49-F238E27FC236}">
                <a16:creationId xmlns:a16="http://schemas.microsoft.com/office/drawing/2014/main" id="{CD00C5DF-6083-FB4F-A7F5-12EF0C9D7A9C}"/>
              </a:ext>
            </a:extLst>
          </p:cNvPr>
          <p:cNvSpPr>
            <a:spLocks noGrp="1"/>
          </p:cNvSpPr>
          <p:nvPr>
            <p:ph type="body" sz="quarter" idx="14" hasCustomPrompt="1"/>
          </p:nvPr>
        </p:nvSpPr>
        <p:spPr>
          <a:xfrm>
            <a:off x="917190"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1" name="Content Placeholder 11">
            <a:extLst>
              <a:ext uri="{FF2B5EF4-FFF2-40B4-BE49-F238E27FC236}">
                <a16:creationId xmlns:a16="http://schemas.microsoft.com/office/drawing/2014/main" id="{EFEB03BF-6C89-874D-BC1B-01C4969A1F56}"/>
              </a:ext>
            </a:extLst>
          </p:cNvPr>
          <p:cNvSpPr>
            <a:spLocks noGrp="1" noChangeAspect="1"/>
          </p:cNvSpPr>
          <p:nvPr>
            <p:ph sz="quarter" idx="15" hasCustomPrompt="1"/>
          </p:nvPr>
        </p:nvSpPr>
        <p:spPr>
          <a:xfrm>
            <a:off x="13894098" y="3152306"/>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2" name="Content Placeholder 11">
            <a:extLst>
              <a:ext uri="{FF2B5EF4-FFF2-40B4-BE49-F238E27FC236}">
                <a16:creationId xmlns:a16="http://schemas.microsoft.com/office/drawing/2014/main" id="{003A1884-9A22-3F47-BF57-03C8D15085BB}"/>
              </a:ext>
            </a:extLst>
          </p:cNvPr>
          <p:cNvSpPr>
            <a:spLocks noGrp="1" noChangeAspect="1"/>
          </p:cNvSpPr>
          <p:nvPr>
            <p:ph sz="quarter" idx="17" hasCustomPrompt="1"/>
          </p:nvPr>
        </p:nvSpPr>
        <p:spPr>
          <a:xfrm>
            <a:off x="5305114" y="3165943"/>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3" name="Content Placeholder 11">
            <a:extLst>
              <a:ext uri="{FF2B5EF4-FFF2-40B4-BE49-F238E27FC236}">
                <a16:creationId xmlns:a16="http://schemas.microsoft.com/office/drawing/2014/main" id="{B702B8D6-C825-DF46-81EF-84C4597FB583}"/>
              </a:ext>
            </a:extLst>
          </p:cNvPr>
          <p:cNvSpPr>
            <a:spLocks noGrp="1" noChangeAspect="1"/>
          </p:cNvSpPr>
          <p:nvPr>
            <p:ph sz="quarter" idx="19" hasCustomPrompt="1"/>
          </p:nvPr>
        </p:nvSpPr>
        <p:spPr>
          <a:xfrm>
            <a:off x="9599606" y="3152306"/>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4" name="Text Placeholder 3">
            <a:extLst>
              <a:ext uri="{FF2B5EF4-FFF2-40B4-BE49-F238E27FC236}">
                <a16:creationId xmlns:a16="http://schemas.microsoft.com/office/drawing/2014/main" id="{36A834E4-255F-DA4A-BE4C-6DC937030472}"/>
              </a:ext>
            </a:extLst>
          </p:cNvPr>
          <p:cNvSpPr>
            <a:spLocks noGrp="1"/>
          </p:cNvSpPr>
          <p:nvPr>
            <p:ph type="body" sz="quarter" idx="23" hasCustomPrompt="1"/>
          </p:nvPr>
        </p:nvSpPr>
        <p:spPr>
          <a:xfrm>
            <a:off x="5211682"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5" name="Text Placeholder 3">
            <a:extLst>
              <a:ext uri="{FF2B5EF4-FFF2-40B4-BE49-F238E27FC236}">
                <a16:creationId xmlns:a16="http://schemas.microsoft.com/office/drawing/2014/main" id="{80AE3492-14D1-5E44-A7AF-96C1BF6BD96E}"/>
              </a:ext>
            </a:extLst>
          </p:cNvPr>
          <p:cNvSpPr>
            <a:spLocks noGrp="1"/>
          </p:cNvSpPr>
          <p:nvPr>
            <p:ph type="body" sz="quarter" idx="24" hasCustomPrompt="1"/>
          </p:nvPr>
        </p:nvSpPr>
        <p:spPr>
          <a:xfrm>
            <a:off x="9506174"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6" name="Text Placeholder 3">
            <a:extLst>
              <a:ext uri="{FF2B5EF4-FFF2-40B4-BE49-F238E27FC236}">
                <a16:creationId xmlns:a16="http://schemas.microsoft.com/office/drawing/2014/main" id="{E8421D01-B0E7-F84D-ACD2-249875C5035D}"/>
              </a:ext>
            </a:extLst>
          </p:cNvPr>
          <p:cNvSpPr>
            <a:spLocks noGrp="1"/>
          </p:cNvSpPr>
          <p:nvPr>
            <p:ph type="body" sz="quarter" idx="25" hasCustomPrompt="1"/>
          </p:nvPr>
        </p:nvSpPr>
        <p:spPr>
          <a:xfrm>
            <a:off x="13800666"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80237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500"/>
                                        <p:tgtEl>
                                          <p:spTgt spid="2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xEl>
                                              <p:pRg st="0" end="0"/>
                                            </p:txEl>
                                          </p:spTgt>
                                        </p:tgtEl>
                                        <p:attrNameLst>
                                          <p:attrName>style.visibility</p:attrName>
                                        </p:attrNameLst>
                                      </p:cBhvr>
                                      <p:to>
                                        <p:strVal val="visible"/>
                                      </p:to>
                                    </p:set>
                                    <p:animEffect transition="in" filter="fade">
                                      <p:cBhvr>
                                        <p:cTn id="4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Only Image Chunking: Six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9398BB9F-829B-ABDF-C847-74006860B2CD}"/>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20237" y="2144295"/>
            <a:ext cx="4652794" cy="2307164"/>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920237" y="4555970"/>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917191" y="5930541"/>
            <a:ext cx="4656295" cy="2304288"/>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917190" y="8342216"/>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1" name="Title 1">
            <a:extLst>
              <a:ext uri="{FF2B5EF4-FFF2-40B4-BE49-F238E27FC236}">
                <a16:creationId xmlns:a16="http://schemas.microsoft.com/office/drawing/2014/main" id="{1960F537-A62E-EE43-956F-B9BED3634346}"/>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3" name="Content Placeholder 11">
            <a:extLst>
              <a:ext uri="{FF2B5EF4-FFF2-40B4-BE49-F238E27FC236}">
                <a16:creationId xmlns:a16="http://schemas.microsoft.com/office/drawing/2014/main" id="{913CAC1D-F6E5-0F48-B5D7-8740979BF3DA}"/>
              </a:ext>
            </a:extLst>
          </p:cNvPr>
          <p:cNvSpPr>
            <a:spLocks noGrp="1"/>
          </p:cNvSpPr>
          <p:nvPr>
            <p:ph sz="quarter" idx="17" hasCustomPrompt="1"/>
          </p:nvPr>
        </p:nvSpPr>
        <p:spPr>
          <a:xfrm>
            <a:off x="12711468" y="2144295"/>
            <a:ext cx="4652794" cy="2307164"/>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4" name="Text Placeholder 3">
            <a:extLst>
              <a:ext uri="{FF2B5EF4-FFF2-40B4-BE49-F238E27FC236}">
                <a16:creationId xmlns:a16="http://schemas.microsoft.com/office/drawing/2014/main" id="{5ABA7592-1B5E-BE43-97F1-DFD6B3E60A43}"/>
              </a:ext>
            </a:extLst>
          </p:cNvPr>
          <p:cNvSpPr>
            <a:spLocks noGrp="1"/>
          </p:cNvSpPr>
          <p:nvPr>
            <p:ph type="body" sz="quarter" idx="18" hasCustomPrompt="1"/>
          </p:nvPr>
        </p:nvSpPr>
        <p:spPr>
          <a:xfrm>
            <a:off x="12711468" y="4555970"/>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5" name="Content Placeholder 11">
            <a:extLst>
              <a:ext uri="{FF2B5EF4-FFF2-40B4-BE49-F238E27FC236}">
                <a16:creationId xmlns:a16="http://schemas.microsoft.com/office/drawing/2014/main" id="{4443973F-0A92-E84A-8696-0B9458AFC815}"/>
              </a:ext>
            </a:extLst>
          </p:cNvPr>
          <p:cNvSpPr>
            <a:spLocks noGrp="1"/>
          </p:cNvSpPr>
          <p:nvPr>
            <p:ph sz="quarter" idx="19" hasCustomPrompt="1"/>
          </p:nvPr>
        </p:nvSpPr>
        <p:spPr>
          <a:xfrm>
            <a:off x="12708422" y="5930541"/>
            <a:ext cx="4656295" cy="2304288"/>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6" name="Text Placeholder 3">
            <a:extLst>
              <a:ext uri="{FF2B5EF4-FFF2-40B4-BE49-F238E27FC236}">
                <a16:creationId xmlns:a16="http://schemas.microsoft.com/office/drawing/2014/main" id="{E3302942-87E3-B148-A863-C2D13347F562}"/>
              </a:ext>
            </a:extLst>
          </p:cNvPr>
          <p:cNvSpPr>
            <a:spLocks noGrp="1"/>
          </p:cNvSpPr>
          <p:nvPr>
            <p:ph type="body" sz="quarter" idx="20" hasCustomPrompt="1"/>
          </p:nvPr>
        </p:nvSpPr>
        <p:spPr>
          <a:xfrm>
            <a:off x="12708421" y="8342216"/>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7" name="Content Placeholder 11">
            <a:extLst>
              <a:ext uri="{FF2B5EF4-FFF2-40B4-BE49-F238E27FC236}">
                <a16:creationId xmlns:a16="http://schemas.microsoft.com/office/drawing/2014/main" id="{38CAC899-60DC-3E4A-A231-C9C3F3B8E473}"/>
              </a:ext>
            </a:extLst>
          </p:cNvPr>
          <p:cNvSpPr>
            <a:spLocks noGrp="1"/>
          </p:cNvSpPr>
          <p:nvPr>
            <p:ph sz="quarter" idx="21" hasCustomPrompt="1"/>
          </p:nvPr>
        </p:nvSpPr>
        <p:spPr>
          <a:xfrm>
            <a:off x="6818898" y="2144295"/>
            <a:ext cx="4652794" cy="2307164"/>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8" name="Text Placeholder 3">
            <a:extLst>
              <a:ext uri="{FF2B5EF4-FFF2-40B4-BE49-F238E27FC236}">
                <a16:creationId xmlns:a16="http://schemas.microsoft.com/office/drawing/2014/main" id="{55875898-1417-DC41-B53E-67898D277A5D}"/>
              </a:ext>
            </a:extLst>
          </p:cNvPr>
          <p:cNvSpPr>
            <a:spLocks noGrp="1"/>
          </p:cNvSpPr>
          <p:nvPr>
            <p:ph type="body" sz="quarter" idx="22" hasCustomPrompt="1"/>
          </p:nvPr>
        </p:nvSpPr>
        <p:spPr>
          <a:xfrm>
            <a:off x="6818898" y="4555970"/>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9" name="Content Placeholder 11">
            <a:extLst>
              <a:ext uri="{FF2B5EF4-FFF2-40B4-BE49-F238E27FC236}">
                <a16:creationId xmlns:a16="http://schemas.microsoft.com/office/drawing/2014/main" id="{B8207CD1-40AE-2042-B726-3C99F89188CD}"/>
              </a:ext>
            </a:extLst>
          </p:cNvPr>
          <p:cNvSpPr>
            <a:spLocks noGrp="1"/>
          </p:cNvSpPr>
          <p:nvPr>
            <p:ph sz="quarter" idx="23" hasCustomPrompt="1"/>
          </p:nvPr>
        </p:nvSpPr>
        <p:spPr>
          <a:xfrm>
            <a:off x="6815852" y="5930541"/>
            <a:ext cx="4656295" cy="2304288"/>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30" name="Text Placeholder 3">
            <a:extLst>
              <a:ext uri="{FF2B5EF4-FFF2-40B4-BE49-F238E27FC236}">
                <a16:creationId xmlns:a16="http://schemas.microsoft.com/office/drawing/2014/main" id="{21B665CC-06EB-CD47-A194-6904AB6A9438}"/>
              </a:ext>
            </a:extLst>
          </p:cNvPr>
          <p:cNvSpPr>
            <a:spLocks noGrp="1"/>
          </p:cNvSpPr>
          <p:nvPr>
            <p:ph type="body" sz="quarter" idx="24" hasCustomPrompt="1"/>
          </p:nvPr>
        </p:nvSpPr>
        <p:spPr>
          <a:xfrm>
            <a:off x="6815851" y="8342216"/>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60640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500"/>
                                        <p:tgtEl>
                                          <p:spTgt spid="2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fade">
                                      <p:cBhvr>
                                        <p:cTn id="47" dur="500"/>
                                        <p:tgtEl>
                                          <p:spTgt spid="2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fade">
                                      <p:cBhvr>
                                        <p:cTn id="57" dur="500"/>
                                        <p:tgtEl>
                                          <p:spTgt spid="25">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Effect transition="in" filter="fade">
                                      <p:cBhvr>
                                        <p:cTn id="6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3" grpId="0" build="p">
        <p:tmplLst>
          <p:tmpl lvl="1">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click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click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14F7D41-2269-4FA6-0230-00E9896AC3E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11"/>
          <p:cNvSpPr>
            <a:spLocks noGrp="1"/>
          </p:cNvSpPr>
          <p:nvPr>
            <p:ph sz="quarter" idx="12" hasCustomPrompt="1"/>
          </p:nvPr>
        </p:nvSpPr>
        <p:spPr>
          <a:xfrm>
            <a:off x="917190" y="2625498"/>
            <a:ext cx="1766656" cy="171822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341073" y="2532121"/>
            <a:ext cx="14029725" cy="1904990"/>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17190" y="5080776"/>
            <a:ext cx="1766656" cy="171822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341073" y="4987397"/>
            <a:ext cx="14029725" cy="1904990"/>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17190" y="7482706"/>
            <a:ext cx="1766656" cy="171822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341073" y="7389327"/>
            <a:ext cx="14029725" cy="1904990"/>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3048038" y="2478772"/>
            <a:ext cx="0" cy="201168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048038" y="4934048"/>
            <a:ext cx="0" cy="201168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048038" y="7335978"/>
            <a:ext cx="0" cy="201168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7F929ED4-09FE-D842-ADFC-1EE27108F011}"/>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5" name="Rectangle 14">
            <a:extLst>
              <a:ext uri="{FF2B5EF4-FFF2-40B4-BE49-F238E27FC236}">
                <a16:creationId xmlns:a16="http://schemas.microsoft.com/office/drawing/2014/main" id="{60359A65-8870-40C3-F872-7437FB1E8EBE}"/>
              </a:ext>
            </a:extLst>
          </p:cNvPr>
          <p:cNvSpPr/>
          <p:nvPr userDrawn="1"/>
        </p:nvSpPr>
        <p:spPr>
          <a:xfrm>
            <a:off x="1" y="-795717"/>
            <a:ext cx="7164906" cy="461665"/>
          </a:xfrm>
          <a:prstGeom prst="rect">
            <a:avLst/>
          </a:prstGeom>
        </p:spPr>
        <p:txBody>
          <a:bodyPr wrap="square">
            <a:spAutoFit/>
          </a:bodyPr>
          <a:lstStyle/>
          <a:p>
            <a:pPr algn="l" defTabSz="1828756"/>
            <a:r>
              <a:rPr lang="en-US" sz="2400" b="0" i="0" dirty="0">
                <a:solidFill>
                  <a:srgbClr val="404040"/>
                </a:solidFill>
                <a:latin typeface="PS TT Commons" panose="02000506040000020004" pitchFamily="2" charset="77"/>
                <a:ea typeface="PS TT Commons DemiBold" charset="0"/>
                <a:cs typeface="PS TT Commons DemiBold" charset="0"/>
              </a:rPr>
              <a:t>This </a:t>
            </a:r>
            <a:r>
              <a:rPr lang="en-US" sz="2400" b="0" i="0" dirty="0" err="1">
                <a:solidFill>
                  <a:srgbClr val="404040"/>
                </a:solidFill>
                <a:latin typeface="PS TT Commons" panose="02000506040000020004" pitchFamily="2" charset="77"/>
                <a:ea typeface="PS TT Commons DemiBold" charset="0"/>
                <a:cs typeface="PS TT Commons DemiBold" charset="0"/>
              </a:rPr>
              <a:t>slidelist</a:t>
            </a:r>
            <a:r>
              <a:rPr lang="en-US" sz="2400" b="0" i="0" dirty="0">
                <a:solidFill>
                  <a:srgbClr val="404040"/>
                </a:solidFill>
                <a:latin typeface="PS TT Commons" panose="02000506040000020004" pitchFamily="2" charset="77"/>
                <a:ea typeface="PS TT Commons DemiBold" charset="0"/>
                <a:cs typeface="PS TT Commons DemiBold" charset="0"/>
              </a:rPr>
              <a: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rgbClr val="404040"/>
                </a:solidFill>
                <a:latin typeface="PS TT Commons" panose="02000506040000020004" pitchFamily="2" charset="77"/>
                <a:ea typeface="PS TT Commons DemiBold" charset="0"/>
                <a:cs typeface="PS TT Commons DemiBold" charset="0"/>
              </a:rPr>
              <a:t>with</a:t>
            </a:r>
            <a:r>
              <a:rPr lang="en-US" sz="2400" b="0" i="0" baseline="0" dirty="0">
                <a:solidFill>
                  <a:srgbClr val="404040"/>
                </a:solidFill>
                <a:latin typeface="PS TT Commons" panose="02000506040000020004" pitchFamily="2" charset="77"/>
                <a:ea typeface="PS TT Commons DemiBold" charset="0"/>
                <a:cs typeface="PS TT Commons DemiBold" charset="0"/>
              </a:rPr>
              <a:t> </a:t>
            </a:r>
            <a:r>
              <a:rPr lang="en-US" sz="2400" b="1" i="0" baseline="0" dirty="0">
                <a:solidFill>
                  <a:schemeClr val="accent1"/>
                </a:solidFill>
                <a:latin typeface="PS TT Commons DemiBold" charset="0"/>
                <a:ea typeface="PS TT Commons DemiBold" charset="0"/>
                <a:cs typeface="PS TT Commons DemiBold" charset="0"/>
              </a:rPr>
              <a:t>appear</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41727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dditional Modul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4D353-BD1A-7B84-3509-790665AA82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30" name="Text Placeholder 4">
            <a:extLst>
              <a:ext uri="{FF2B5EF4-FFF2-40B4-BE49-F238E27FC236}">
                <a16:creationId xmlns:a16="http://schemas.microsoft.com/office/drawing/2014/main" id="{AB8F2EC9-8EA9-A869-161E-4D716A37BFB6}"/>
              </a:ext>
            </a:extLst>
          </p:cNvPr>
          <p:cNvSpPr>
            <a:spLocks noGrp="1"/>
          </p:cNvSpPr>
          <p:nvPr>
            <p:ph type="body" sz="quarter" idx="10" hasCustomPrompt="1"/>
          </p:nvPr>
        </p:nvSpPr>
        <p:spPr>
          <a:xfrm>
            <a:off x="1042297" y="921052"/>
            <a:ext cx="16221456" cy="3517042"/>
          </a:xfrm>
          <a:prstGeom prst="rect">
            <a:avLst/>
          </a:prstGeom>
        </p:spPr>
        <p:txBody>
          <a:bodyPr lIns="91440" rIns="91440" anchor="b">
            <a:normAutofit/>
          </a:bodyPr>
          <a:lstStyle>
            <a:lvl1pPr marL="0" indent="0">
              <a:lnSpc>
                <a:spcPct val="95000"/>
              </a:lnSpc>
              <a:buNone/>
              <a:defRPr sz="10000" b="1" i="0" spc="0" baseline="0">
                <a:latin typeface="+mj-lt"/>
              </a:defRPr>
            </a:lvl1pPr>
          </a:lstStyle>
          <a:p>
            <a:r>
              <a:rPr lang="en-US" b="1" dirty="0"/>
              <a:t>Additional Module Title in Title Case</a:t>
            </a:r>
          </a:p>
        </p:txBody>
      </p:sp>
      <p:sp>
        <p:nvSpPr>
          <p:cNvPr id="2" name="Text Placeholder 16">
            <a:extLst>
              <a:ext uri="{FF2B5EF4-FFF2-40B4-BE49-F238E27FC236}">
                <a16:creationId xmlns:a16="http://schemas.microsoft.com/office/drawing/2014/main" id="{59C53AF7-47A0-9A16-38E6-8555D80AF69A}"/>
              </a:ext>
            </a:extLst>
          </p:cNvPr>
          <p:cNvSpPr>
            <a:spLocks noGrp="1"/>
          </p:cNvSpPr>
          <p:nvPr>
            <p:ph type="body" sz="quarter" idx="12" hasCustomPrompt="1"/>
          </p:nvPr>
        </p:nvSpPr>
        <p:spPr>
          <a:xfrm>
            <a:off x="3574466" y="7324467"/>
            <a:ext cx="9579639" cy="608980"/>
          </a:xfrm>
          <a:prstGeom prst="rect">
            <a:avLst/>
          </a:prstGeom>
        </p:spPr>
        <p:txBody>
          <a:bodyPr lIns="91440" tIns="45720" rIns="91440" anchor="t">
            <a:noAutofit/>
          </a:bodyPr>
          <a:lstStyle>
            <a:lvl1pPr marL="0" indent="0">
              <a:buNone/>
              <a:defRPr sz="3600" b="1" i="0" spc="0">
                <a:solidFill>
                  <a:schemeClr val="accent1"/>
                </a:solidFill>
                <a:latin typeface="+mj-lt"/>
                <a:ea typeface="PS TT Commons" panose="02000506040000020004" pitchFamily="2" charset="77"/>
                <a:cs typeface="PS TT Commons" panose="02000506040000020004" pitchFamily="2" charset="77"/>
              </a:defRPr>
            </a:lvl1pPr>
          </a:lstStyle>
          <a:p>
            <a:pPr lvl="0"/>
            <a:r>
              <a:rPr lang="en-US" dirty="0"/>
              <a:t>Author Name</a:t>
            </a:r>
          </a:p>
        </p:txBody>
      </p:sp>
      <p:sp>
        <p:nvSpPr>
          <p:cNvPr id="3" name="Text Placeholder 18">
            <a:extLst>
              <a:ext uri="{FF2B5EF4-FFF2-40B4-BE49-F238E27FC236}">
                <a16:creationId xmlns:a16="http://schemas.microsoft.com/office/drawing/2014/main" id="{3D9C7C97-BF9B-BFEB-9B34-2E224502BA1A}"/>
              </a:ext>
            </a:extLst>
          </p:cNvPr>
          <p:cNvSpPr>
            <a:spLocks noGrp="1"/>
          </p:cNvSpPr>
          <p:nvPr>
            <p:ph type="body" sz="quarter" idx="13" hasCustomPrompt="1"/>
          </p:nvPr>
        </p:nvSpPr>
        <p:spPr>
          <a:xfrm>
            <a:off x="3574466" y="7926233"/>
            <a:ext cx="9579637" cy="683713"/>
          </a:xfrm>
          <a:prstGeom prst="rect">
            <a:avLst/>
          </a:prstGeom>
        </p:spPr>
        <p:txBody>
          <a:bodyPr lIns="91440" tIns="45720" anchor="t">
            <a:noAutofit/>
          </a:bodyPr>
          <a:lstStyle>
            <a:lvl1pPr marL="0" indent="0">
              <a:buNone/>
              <a:defRPr sz="2400" b="0" i="0" spc="0" baseline="0">
                <a:latin typeface="PS TT Commons" charset="0"/>
                <a:ea typeface="PS TT Commons" charset="0"/>
                <a:cs typeface="PS TT Commons" charset="0"/>
              </a:defRPr>
            </a:lvl1pPr>
          </a:lstStyle>
          <a:p>
            <a:pPr lvl="0"/>
            <a:r>
              <a:rPr lang="en-US" dirty="0"/>
              <a:t>Author Title in Title Case</a:t>
            </a:r>
          </a:p>
        </p:txBody>
      </p:sp>
      <p:sp>
        <p:nvSpPr>
          <p:cNvPr id="4" name="Text Placeholder 20">
            <a:extLst>
              <a:ext uri="{FF2B5EF4-FFF2-40B4-BE49-F238E27FC236}">
                <a16:creationId xmlns:a16="http://schemas.microsoft.com/office/drawing/2014/main" id="{6AFD0B5B-5E02-0083-31C6-9D79C5DDC4BD}"/>
              </a:ext>
            </a:extLst>
          </p:cNvPr>
          <p:cNvSpPr>
            <a:spLocks noGrp="1"/>
          </p:cNvSpPr>
          <p:nvPr>
            <p:ph type="body" sz="quarter" idx="14" hasCustomPrompt="1"/>
          </p:nvPr>
        </p:nvSpPr>
        <p:spPr>
          <a:xfrm>
            <a:off x="3573194" y="8409761"/>
            <a:ext cx="9580909" cy="825287"/>
          </a:xfrm>
          <a:prstGeom prst="rect">
            <a:avLst/>
          </a:prstGeom>
        </p:spPr>
        <p:txBody>
          <a:bodyPr lIns="91440" anchor="ctr">
            <a:noAutofit/>
          </a:bodyPr>
          <a:lstStyle>
            <a:lvl1pPr marL="0" indent="0">
              <a:buNone/>
              <a:defRPr sz="2200" b="0" i="0" spc="0" baseline="0">
                <a:latin typeface="PS TT Commons" charset="0"/>
                <a:ea typeface="PS TT Commons" charset="0"/>
                <a:cs typeface="PS TT Commons" charset="0"/>
              </a:defRPr>
            </a:lvl1pPr>
          </a:lstStyle>
          <a:p>
            <a:pPr lvl="0"/>
            <a:r>
              <a:rPr lang="en-US" dirty="0">
                <a:effectLst/>
              </a:rPr>
              <a:t>@</a:t>
            </a:r>
            <a:r>
              <a:rPr lang="en-US" dirty="0" err="1">
                <a:effectLst/>
              </a:rPr>
              <a:t>socialmedia</a:t>
            </a:r>
            <a:r>
              <a:rPr lang="en-US" dirty="0">
                <a:effectLst/>
              </a:rPr>
              <a:t>   |   </a:t>
            </a:r>
            <a:r>
              <a:rPr lang="en-US" dirty="0" err="1">
                <a:effectLst/>
              </a:rPr>
              <a:t>www.authorsite.com</a:t>
            </a:r>
            <a:endParaRPr lang="en-US" dirty="0"/>
          </a:p>
        </p:txBody>
      </p:sp>
      <p:sp>
        <p:nvSpPr>
          <p:cNvPr id="5" name="Picture Placeholder 22">
            <a:extLst>
              <a:ext uri="{FF2B5EF4-FFF2-40B4-BE49-F238E27FC236}">
                <a16:creationId xmlns:a16="http://schemas.microsoft.com/office/drawing/2014/main" id="{98C36220-9667-C80F-3717-151CFBF71C67}"/>
              </a:ext>
            </a:extLst>
          </p:cNvPr>
          <p:cNvSpPr>
            <a:spLocks noGrp="1" noChangeAspect="1"/>
          </p:cNvSpPr>
          <p:nvPr>
            <p:ph type="pic" sz="quarter" idx="15" hasCustomPrompt="1"/>
          </p:nvPr>
        </p:nvSpPr>
        <p:spPr>
          <a:xfrm>
            <a:off x="1030653" y="7105955"/>
            <a:ext cx="2066544" cy="2066544"/>
          </a:xfrm>
          <a:prstGeom prst="ellipse">
            <a:avLst/>
          </a:prstGeom>
          <a:solidFill>
            <a:schemeClr val="bg1">
              <a:lumMod val="95000"/>
            </a:schemeClr>
          </a:solidFill>
          <a:ln w="19050">
            <a:solidFill>
              <a:schemeClr val="bg2"/>
            </a:solidFill>
          </a:ln>
          <a:effectLst/>
        </p:spPr>
        <p:txBody>
          <a:bodyPr anchor="ctr">
            <a:normAutofit/>
          </a:bodyPr>
          <a:lstStyle>
            <a:lvl1pPr algn="ctr">
              <a:defRPr sz="2200" b="0" i="0">
                <a:latin typeface="PS TT Commons" charset="0"/>
                <a:ea typeface="PS TT Commons" charset="0"/>
                <a:cs typeface="PS TT Commons" charset="0"/>
              </a:defRPr>
            </a:lvl1pPr>
          </a:lstStyle>
          <a:p>
            <a:r>
              <a:rPr lang="en-US" dirty="0"/>
              <a:t>Click to insert photo</a:t>
            </a:r>
          </a:p>
        </p:txBody>
      </p:sp>
      <p:pic>
        <p:nvPicPr>
          <p:cNvPr id="6" name="Picture 5">
            <a:extLst>
              <a:ext uri="{FF2B5EF4-FFF2-40B4-BE49-F238E27FC236}">
                <a16:creationId xmlns:a16="http://schemas.microsoft.com/office/drawing/2014/main" id="{03A8E8F2-8844-93EF-3A96-1051AF7A5BB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095" y="7105955"/>
            <a:ext cx="1023041" cy="2066544"/>
          </a:xfrm>
          <a:prstGeom prst="rect">
            <a:avLst/>
          </a:prstGeom>
        </p:spPr>
      </p:pic>
      <p:pic>
        <p:nvPicPr>
          <p:cNvPr id="9" name="Picture 8">
            <a:extLst>
              <a:ext uri="{FF2B5EF4-FFF2-40B4-BE49-F238E27FC236}">
                <a16:creationId xmlns:a16="http://schemas.microsoft.com/office/drawing/2014/main" id="{4D6EFA61-5420-742A-1F68-69D5584E493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4178390" y="8149458"/>
            <a:ext cx="2066542" cy="1023041"/>
          </a:xfrm>
          <a:prstGeom prst="rect">
            <a:avLst/>
          </a:prstGeom>
        </p:spPr>
      </p:pic>
      <p:pic>
        <p:nvPicPr>
          <p:cNvPr id="11" name="Picture 10">
            <a:extLst>
              <a:ext uri="{FF2B5EF4-FFF2-40B4-BE49-F238E27FC236}">
                <a16:creationId xmlns:a16="http://schemas.microsoft.com/office/drawing/2014/main" id="{311F9E7B-A4E8-951A-7627-8FB5C40E507C}"/>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6246177" y="7105955"/>
            <a:ext cx="1023041" cy="2066544"/>
          </a:xfrm>
          <a:prstGeom prst="rect">
            <a:avLst/>
          </a:prstGeom>
        </p:spPr>
      </p:pic>
      <p:pic>
        <p:nvPicPr>
          <p:cNvPr id="12" name="Picture 11">
            <a:extLst>
              <a:ext uri="{FF2B5EF4-FFF2-40B4-BE49-F238E27FC236}">
                <a16:creationId xmlns:a16="http://schemas.microsoft.com/office/drawing/2014/main" id="{10FEF500-05B2-C56C-CD73-25E27008D27B}"/>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7264958" y="7105955"/>
            <a:ext cx="1023041" cy="2066544"/>
          </a:xfrm>
          <a:prstGeom prst="rect">
            <a:avLst/>
          </a:prstGeom>
        </p:spPr>
      </p:pic>
      <p:grpSp>
        <p:nvGrpSpPr>
          <p:cNvPr id="17" name="Group 16">
            <a:extLst>
              <a:ext uri="{FF2B5EF4-FFF2-40B4-BE49-F238E27FC236}">
                <a16:creationId xmlns:a16="http://schemas.microsoft.com/office/drawing/2014/main" id="{7F64FF28-1EAB-CF7A-258A-46709C3C451C}"/>
              </a:ext>
            </a:extLst>
          </p:cNvPr>
          <p:cNvGrpSpPr/>
          <p:nvPr userDrawn="1"/>
        </p:nvGrpSpPr>
        <p:grpSpPr>
          <a:xfrm>
            <a:off x="0" y="-1699793"/>
            <a:ext cx="6149189" cy="1311563"/>
            <a:chOff x="0" y="-1699793"/>
            <a:chExt cx="6149189" cy="1311563"/>
          </a:xfrm>
        </p:grpSpPr>
        <p:sp>
          <p:nvSpPr>
            <p:cNvPr id="18" name="Rectangle 17">
              <a:extLst>
                <a:ext uri="{FF2B5EF4-FFF2-40B4-BE49-F238E27FC236}">
                  <a16:creationId xmlns:a16="http://schemas.microsoft.com/office/drawing/2014/main" id="{74137CED-B353-5C75-7086-A3B5AF93FE5B}"/>
                </a:ext>
              </a:extLst>
            </p:cNvPr>
            <p:cNvSpPr/>
            <p:nvPr userDrawn="1"/>
          </p:nvSpPr>
          <p:spPr>
            <a:xfrm>
              <a:off x="3803903" y="-1699793"/>
              <a:ext cx="2345286"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a:extLst>
                <a:ext uri="{FF2B5EF4-FFF2-40B4-BE49-F238E27FC236}">
                  <a16:creationId xmlns:a16="http://schemas.microsoft.com/office/drawing/2014/main" id="{906FCE0D-F0C4-F35D-DCB9-88A2CCC80643}"/>
                </a:ext>
              </a:extLst>
            </p:cNvPr>
            <p:cNvSpPr/>
            <p:nvPr userDrawn="1"/>
          </p:nvSpPr>
          <p:spPr>
            <a:xfrm>
              <a:off x="0" y="-1699793"/>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634E65-C9D6-7494-AB1E-6E327521FAB5}"/>
                </a:ext>
              </a:extLst>
            </p:cNvPr>
            <p:cNvSpPr txBox="1"/>
            <p:nvPr userDrawn="1"/>
          </p:nvSpPr>
          <p:spPr>
            <a:xfrm>
              <a:off x="210315" y="-1353329"/>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 g’s match?</a:t>
              </a:r>
            </a:p>
          </p:txBody>
        </p:sp>
        <p:sp>
          <p:nvSpPr>
            <p:cNvPr id="21" name="TextBox 20">
              <a:extLst>
                <a:ext uri="{FF2B5EF4-FFF2-40B4-BE49-F238E27FC236}">
                  <a16:creationId xmlns:a16="http://schemas.microsoft.com/office/drawing/2014/main" id="{F6DD5244-205A-94D9-EF9F-82FAC82D0E2D}"/>
                </a:ext>
              </a:extLst>
            </p:cNvPr>
            <p:cNvSpPr txBox="1"/>
            <p:nvPr userDrawn="1"/>
          </p:nvSpPr>
          <p:spPr>
            <a:xfrm>
              <a:off x="5167983" y="-1673195"/>
              <a:ext cx="981206" cy="1014564"/>
            </a:xfrm>
            <a:prstGeom prst="rect">
              <a:avLst/>
            </a:prstGeom>
          </p:spPr>
          <p:txBody>
            <a:bodyPr vert="horz" wrap="none" lIns="0" tIns="32970" rIns="65939" bIns="32970" rtlCol="0" anchor="ctr" anchorCtr="0">
              <a:noAutofit/>
            </a:bodyPr>
            <a:lstStyle/>
            <a:p>
              <a:pPr lvl="0"/>
              <a:r>
                <a:rPr lang="en-US" sz="6800" b="1" dirty="0">
                  <a:solidFill>
                    <a:srgbClr val="130F25"/>
                  </a:solidFill>
                  <a:latin typeface="+mj-lt"/>
                </a:rPr>
                <a:t>g</a:t>
              </a:r>
            </a:p>
          </p:txBody>
        </p:sp>
        <p:pic>
          <p:nvPicPr>
            <p:cNvPr id="22" name="Picture 21" descr="Logo, icon&#10;&#10;Description automatically generated">
              <a:extLst>
                <a:ext uri="{FF2B5EF4-FFF2-40B4-BE49-F238E27FC236}">
                  <a16:creationId xmlns:a16="http://schemas.microsoft.com/office/drawing/2014/main" id="{235899B5-1ADD-952D-6E93-6783AEE3727A}"/>
                </a:ext>
              </a:extLst>
            </p:cNvPr>
            <p:cNvPicPr>
              <a:picLocks noChangeAspect="1"/>
            </p:cNvPicPr>
            <p:nvPr userDrawn="1"/>
          </p:nvPicPr>
          <p:blipFill>
            <a:blip r:embed="rId7"/>
            <a:stretch>
              <a:fillRect/>
            </a:stretch>
          </p:blipFill>
          <p:spPr>
            <a:xfrm>
              <a:off x="4003069" y="-1673653"/>
              <a:ext cx="1164914" cy="1285423"/>
            </a:xfrm>
            <a:prstGeom prst="rect">
              <a:avLst/>
            </a:prstGeom>
          </p:spPr>
        </p:pic>
      </p:grpSp>
    </p:spTree>
    <p:extLst>
      <p:ext uri="{BB962C8B-B14F-4D97-AF65-F5344CB8AC3E}">
        <p14:creationId xmlns:p14="http://schemas.microsoft.com/office/powerpoint/2010/main" val="17620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8ABD18AD-AD97-A4F5-CB66-9A372B107695}"/>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11"/>
          <p:cNvSpPr>
            <a:spLocks noGrp="1"/>
          </p:cNvSpPr>
          <p:nvPr>
            <p:ph sz="quarter" idx="12" hasCustomPrompt="1"/>
          </p:nvPr>
        </p:nvSpPr>
        <p:spPr>
          <a:xfrm>
            <a:off x="917190" y="2274231"/>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dirty="0"/>
              <a:t>Click icon to add image</a:t>
            </a:r>
          </a:p>
        </p:txBody>
      </p:sp>
      <p:sp>
        <p:nvSpPr>
          <p:cNvPr id="4" name="Text Placeholder 3"/>
          <p:cNvSpPr>
            <a:spLocks noGrp="1"/>
          </p:cNvSpPr>
          <p:nvPr>
            <p:ph type="body" sz="quarter" idx="15" hasCustomPrompt="1"/>
          </p:nvPr>
        </p:nvSpPr>
        <p:spPr>
          <a:xfrm>
            <a:off x="3001994" y="2145186"/>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17190" y="4240225"/>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001994" y="4111178"/>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17190" y="6209333"/>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001994" y="6080288"/>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917190" y="8178441"/>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001994" y="8049396"/>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732274" y="2236627"/>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32274" y="4202621"/>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32274" y="6171729"/>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32274" y="8140837"/>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0" i="0" dirty="0">
                <a:solidFill>
                  <a:srgbClr val="404040"/>
                </a:solidFill>
                <a:latin typeface="PS TT Commons" panose="02000506040000020004" pitchFamily="2" charset="77"/>
                <a:ea typeface="PS TT Commons DemiBold" charset="0"/>
                <a:cs typeface="PS TT Commons DemiBold" charset="0"/>
              </a:rPr>
              <a:t>This </a:t>
            </a:r>
            <a:r>
              <a:rPr lang="en-US" sz="2400" b="0" i="0" dirty="0" err="1">
                <a:solidFill>
                  <a:srgbClr val="404040"/>
                </a:solidFill>
                <a:latin typeface="PS TT Commons" panose="02000506040000020004" pitchFamily="2" charset="77"/>
                <a:ea typeface="PS TT Commons DemiBold" charset="0"/>
                <a:cs typeface="PS TT Commons DemiBold" charset="0"/>
              </a:rPr>
              <a:t>slidelist</a:t>
            </a:r>
            <a:r>
              <a:rPr lang="en-US" sz="2400" b="0" i="0" dirty="0">
                <a:solidFill>
                  <a:srgbClr val="404040"/>
                </a:solidFill>
                <a:latin typeface="PS TT Commons" panose="02000506040000020004" pitchFamily="2" charset="77"/>
                <a:ea typeface="PS TT Commons DemiBold" charset="0"/>
                <a:cs typeface="PS TT Commons DemiBold" charset="0"/>
              </a:rPr>
              <a: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rgbClr val="404040"/>
                </a:solidFill>
                <a:latin typeface="PS TT Commons" panose="02000506040000020004" pitchFamily="2" charset="77"/>
                <a:ea typeface="PS TT Commons DemiBold" charset="0"/>
                <a:cs typeface="PS TT Commons DemiBold" charset="0"/>
              </a:rPr>
              <a:t>with</a:t>
            </a:r>
            <a:r>
              <a:rPr lang="en-US" sz="2400" b="0" i="0" baseline="0" dirty="0">
                <a:solidFill>
                  <a:srgbClr val="404040"/>
                </a:solidFill>
                <a:latin typeface="PS TT Commons" panose="02000506040000020004" pitchFamily="2" charset="77"/>
                <a:ea typeface="PS TT Commons DemiBold" charset="0"/>
                <a:cs typeface="PS TT Commons DemiBold" charset="0"/>
              </a:rPr>
              <a:t> </a:t>
            </a:r>
            <a:r>
              <a:rPr lang="en-US" sz="2400" b="1" i="0" baseline="0" dirty="0">
                <a:solidFill>
                  <a:schemeClr val="accent1"/>
                </a:solidFill>
                <a:latin typeface="PS TT Commons DemiBold" charset="0"/>
                <a:ea typeface="PS TT Commons DemiBold" charset="0"/>
                <a:cs typeface="PS TT Commons DemiBold" charset="0"/>
              </a:rPr>
              <a:t>appear</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16" name="Title 1">
            <a:extLst>
              <a:ext uri="{FF2B5EF4-FFF2-40B4-BE49-F238E27FC236}">
                <a16:creationId xmlns:a16="http://schemas.microsoft.com/office/drawing/2014/main" id="{C80944E1-E95E-8642-A9F2-ECA74B10D06B}"/>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385499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6F2F5CDF-F9C5-1EE8-E9DD-22322DCD9A77}"/>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11"/>
          <p:cNvSpPr>
            <a:spLocks noGrp="1"/>
          </p:cNvSpPr>
          <p:nvPr>
            <p:ph sz="quarter" idx="12" hasCustomPrompt="1"/>
          </p:nvPr>
        </p:nvSpPr>
        <p:spPr>
          <a:xfrm>
            <a:off x="917190" y="2145187"/>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dirty="0"/>
              <a:t>Click icon to add image</a:t>
            </a:r>
          </a:p>
        </p:txBody>
      </p:sp>
      <p:sp>
        <p:nvSpPr>
          <p:cNvPr id="4" name="Text Placeholder 3"/>
          <p:cNvSpPr>
            <a:spLocks noGrp="1"/>
          </p:cNvSpPr>
          <p:nvPr>
            <p:ph type="body" sz="quarter" idx="15" hasCustomPrompt="1"/>
          </p:nvPr>
        </p:nvSpPr>
        <p:spPr>
          <a:xfrm>
            <a:off x="2971837" y="2145187"/>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17190" y="3623501"/>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971837" y="3623501"/>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17190" y="5101815"/>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971837" y="5101815"/>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917190" y="6580129"/>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2971837" y="6580129"/>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729869" y="2236625"/>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29869" y="3714941"/>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29869" y="5193255"/>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29869" y="6671567"/>
            <a:ext cx="0" cy="1094874"/>
          </a:xfrm>
          <a:prstGeom prst="line">
            <a:avLst/>
          </a:prstGeom>
          <a:ln w="571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917190" y="8100643"/>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2971837" y="8100643"/>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2729869" y="8192081"/>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E57218B7-4C7E-0C48-A9D1-59902279CDBF}"/>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5" name="Rectangle 14">
            <a:extLst>
              <a:ext uri="{FF2B5EF4-FFF2-40B4-BE49-F238E27FC236}">
                <a16:creationId xmlns:a16="http://schemas.microsoft.com/office/drawing/2014/main" id="{0BBAAA70-96B6-A3EE-3B82-D7AA49071FF1}"/>
              </a:ext>
            </a:extLst>
          </p:cNvPr>
          <p:cNvSpPr/>
          <p:nvPr userDrawn="1"/>
        </p:nvSpPr>
        <p:spPr>
          <a:xfrm>
            <a:off x="1" y="-795717"/>
            <a:ext cx="7164906" cy="461665"/>
          </a:xfrm>
          <a:prstGeom prst="rect">
            <a:avLst/>
          </a:prstGeom>
        </p:spPr>
        <p:txBody>
          <a:bodyPr wrap="square">
            <a:spAutoFit/>
          </a:bodyPr>
          <a:lstStyle/>
          <a:p>
            <a:pPr algn="l" defTabSz="1828756"/>
            <a:r>
              <a:rPr lang="en-US" sz="2400" b="0" i="0" dirty="0">
                <a:solidFill>
                  <a:srgbClr val="404040"/>
                </a:solidFill>
                <a:latin typeface="PS TT Commons" panose="02000506040000020004" pitchFamily="2" charset="77"/>
                <a:ea typeface="PS TT Commons DemiBold" charset="0"/>
                <a:cs typeface="PS TT Commons DemiBold" charset="0"/>
              </a:rPr>
              <a:t>This </a:t>
            </a:r>
            <a:r>
              <a:rPr lang="en-US" sz="2400" b="0" i="0" dirty="0" err="1">
                <a:solidFill>
                  <a:srgbClr val="404040"/>
                </a:solidFill>
                <a:latin typeface="PS TT Commons" panose="02000506040000020004" pitchFamily="2" charset="77"/>
                <a:ea typeface="PS TT Commons DemiBold" charset="0"/>
                <a:cs typeface="PS TT Commons DemiBold" charset="0"/>
              </a:rPr>
              <a:t>slidelist</a:t>
            </a:r>
            <a:r>
              <a:rPr lang="en-US" sz="2400" b="0" i="0" dirty="0">
                <a:solidFill>
                  <a:srgbClr val="404040"/>
                </a:solidFill>
                <a:latin typeface="PS TT Commons" panose="02000506040000020004" pitchFamily="2" charset="77"/>
                <a:ea typeface="PS TT Commons DemiBold" charset="0"/>
                <a:cs typeface="PS TT Commons DemiBold" charset="0"/>
              </a:rPr>
              <a: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rgbClr val="404040"/>
                </a:solidFill>
                <a:latin typeface="PS TT Commons" panose="02000506040000020004" pitchFamily="2" charset="77"/>
                <a:ea typeface="PS TT Commons DemiBold" charset="0"/>
                <a:cs typeface="PS TT Commons DemiBold" charset="0"/>
              </a:rPr>
              <a:t>with</a:t>
            </a:r>
            <a:r>
              <a:rPr lang="en-US" sz="2400" b="0" i="0" baseline="0" dirty="0">
                <a:solidFill>
                  <a:srgbClr val="404040"/>
                </a:solidFill>
                <a:latin typeface="PS TT Commons" panose="02000506040000020004" pitchFamily="2" charset="77"/>
                <a:ea typeface="PS TT Commons DemiBold" charset="0"/>
                <a:cs typeface="PS TT Commons DemiBold" charset="0"/>
              </a:rPr>
              <a:t> </a:t>
            </a:r>
            <a:r>
              <a:rPr lang="en-US" sz="2400" b="1" i="0" baseline="0" dirty="0">
                <a:solidFill>
                  <a:schemeClr val="accent1"/>
                </a:solidFill>
                <a:latin typeface="PS TT Commons DemiBold" charset="0"/>
                <a:ea typeface="PS TT Commons DemiBold" charset="0"/>
                <a:cs typeface="PS TT Commons DemiBold" charset="0"/>
              </a:rPr>
              <a:t>appear</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81034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Chunking: Two Items">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E438D30C-1DF3-4918-2214-6D061D7EEA97}"/>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solidFill>
            <a:schemeClr val="bg2">
              <a:lumMod val="90000"/>
            </a:schemeClr>
          </a:solidFill>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b="0">
                <a:solidFill>
                  <a:srgbClr val="130F25"/>
                </a:solidFill>
                <a:latin typeface="+mn-lt"/>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264754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fade">
                                      <p:cBhvr>
                                        <p:cTn id="15" dur="500"/>
                                        <p:tgtEl>
                                          <p:spTgt spid="1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1016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10160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b="0">
                <a:solidFill>
                  <a:srgbClr val="130F25"/>
                </a:solidFill>
                <a:latin typeface="+mn-lt"/>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426131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fade">
                                      <p:cBhvr>
                                        <p:cTn id="15" dur="500"/>
                                        <p:tgtEl>
                                          <p:spTgt spid="1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hunking: Three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8911E256-AE20-2F59-6EFF-ABCACA045FB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90" y="3369277"/>
            <a:ext cx="5065776" cy="5008606"/>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C5792EE3-B63C-A641-819C-11D988750844}"/>
              </a:ext>
            </a:extLst>
          </p:cNvPr>
          <p:cNvSpPr>
            <a:spLocks noGrp="1"/>
          </p:cNvSpPr>
          <p:nvPr>
            <p:ph sz="quarter" idx="13" hasCustomPrompt="1"/>
          </p:nvPr>
        </p:nvSpPr>
        <p:spPr>
          <a:xfrm>
            <a:off x="6613210" y="3369277"/>
            <a:ext cx="5061580" cy="5008606"/>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74444F9C-088E-084F-84BA-E2BAF914F0F4}"/>
              </a:ext>
            </a:extLst>
          </p:cNvPr>
          <p:cNvSpPr>
            <a:spLocks noGrp="1"/>
          </p:cNvSpPr>
          <p:nvPr>
            <p:ph sz="quarter" idx="14" hasCustomPrompt="1"/>
          </p:nvPr>
        </p:nvSpPr>
        <p:spPr>
          <a:xfrm>
            <a:off x="12309230" y="3369277"/>
            <a:ext cx="5061580" cy="5008606"/>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34044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bg/>
                                          </p:spTgt>
                                        </p:tgtEl>
                                        <p:attrNameLst>
                                          <p:attrName>style.visibility</p:attrName>
                                        </p:attrNameLst>
                                      </p:cBhvr>
                                      <p:to>
                                        <p:strVal val="visible"/>
                                      </p:to>
                                    </p:set>
                                    <p:animEffect transition="in" filter="fade">
                                      <p:cBhvr>
                                        <p:cTn id="23" dur="500"/>
                                        <p:tgtEl>
                                          <p:spTgt spid="8">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7" grpId="0"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hunking: Three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C99FD81E-62C1-13D1-DC1D-76DC3FD06F39}"/>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90" y="3369277"/>
            <a:ext cx="5065776" cy="5008606"/>
          </a:xfrm>
          <a:prstGeom prst="roundRect">
            <a:avLst>
              <a:gd name="adj" fmla="val 5057"/>
            </a:avLst>
          </a:prstGeom>
          <a:noFill/>
          <a:ln w="1016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C5792EE3-B63C-A641-819C-11D988750844}"/>
              </a:ext>
            </a:extLst>
          </p:cNvPr>
          <p:cNvSpPr>
            <a:spLocks noGrp="1"/>
          </p:cNvSpPr>
          <p:nvPr>
            <p:ph sz="quarter" idx="13" hasCustomPrompt="1"/>
          </p:nvPr>
        </p:nvSpPr>
        <p:spPr>
          <a:xfrm>
            <a:off x="6613210" y="3369277"/>
            <a:ext cx="5061580" cy="5008606"/>
          </a:xfrm>
          <a:prstGeom prst="roundRect">
            <a:avLst>
              <a:gd name="adj" fmla="val 5057"/>
            </a:avLst>
          </a:prstGeom>
          <a:noFill/>
          <a:ln w="1016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74444F9C-088E-084F-84BA-E2BAF914F0F4}"/>
              </a:ext>
            </a:extLst>
          </p:cNvPr>
          <p:cNvSpPr>
            <a:spLocks noGrp="1"/>
          </p:cNvSpPr>
          <p:nvPr>
            <p:ph sz="quarter" idx="14" hasCustomPrompt="1"/>
          </p:nvPr>
        </p:nvSpPr>
        <p:spPr>
          <a:xfrm>
            <a:off x="12305034" y="3369277"/>
            <a:ext cx="5061580" cy="5008606"/>
          </a:xfrm>
          <a:prstGeom prst="roundRect">
            <a:avLst>
              <a:gd name="adj" fmla="val 5057"/>
            </a:avLst>
          </a:prstGeom>
          <a:noFill/>
          <a:ln w="1016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62568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bg/>
                                          </p:spTgt>
                                        </p:tgtEl>
                                        <p:attrNameLst>
                                          <p:attrName>style.visibility</p:attrName>
                                        </p:attrNameLst>
                                      </p:cBhvr>
                                      <p:to>
                                        <p:strVal val="visible"/>
                                      </p:to>
                                    </p:set>
                                    <p:animEffect transition="in" filter="fade">
                                      <p:cBhvr>
                                        <p:cTn id="23" dur="500"/>
                                        <p:tgtEl>
                                          <p:spTgt spid="8">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7" grpId="0"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hunking: Four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2FACBA59-2639-7F07-B7C4-D04D83EE42F9}"/>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6" name="Content Placeholder 2">
            <a:extLst>
              <a:ext uri="{FF2B5EF4-FFF2-40B4-BE49-F238E27FC236}">
                <a16:creationId xmlns:a16="http://schemas.microsoft.com/office/drawing/2014/main" id="{4B992E51-577F-7149-8BB3-E6866BA14F51}"/>
              </a:ext>
            </a:extLst>
          </p:cNvPr>
          <p:cNvSpPr>
            <a:spLocks noGrp="1"/>
          </p:cNvSpPr>
          <p:nvPr>
            <p:ph sz="quarter" idx="13" hasCustomPrompt="1"/>
          </p:nvPr>
        </p:nvSpPr>
        <p:spPr>
          <a:xfrm>
            <a:off x="9519139" y="3369277"/>
            <a:ext cx="7851672"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3A551E12-559A-C34F-A3F4-D0B0905D2605}"/>
              </a:ext>
            </a:extLst>
          </p:cNvPr>
          <p:cNvSpPr>
            <a:spLocks noGrp="1"/>
          </p:cNvSpPr>
          <p:nvPr>
            <p:ph sz="quarter" idx="14" hasCustomPrompt="1"/>
          </p:nvPr>
        </p:nvSpPr>
        <p:spPr>
          <a:xfrm>
            <a:off x="917189" y="6507610"/>
            <a:ext cx="7851672"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A2AA4227-15E7-DC41-957C-72BADC5446A9}"/>
              </a:ext>
            </a:extLst>
          </p:cNvPr>
          <p:cNvSpPr>
            <a:spLocks noGrp="1"/>
          </p:cNvSpPr>
          <p:nvPr>
            <p:ph sz="quarter" idx="15" hasCustomPrompt="1"/>
          </p:nvPr>
        </p:nvSpPr>
        <p:spPr>
          <a:xfrm>
            <a:off x="9519139" y="6507610"/>
            <a:ext cx="7851672"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240666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bg/>
                                          </p:spTgt>
                                        </p:tgtEl>
                                        <p:attrNameLst>
                                          <p:attrName>style.visibility</p:attrName>
                                        </p:attrNameLst>
                                      </p:cBhvr>
                                      <p:to>
                                        <p:strVal val="visible"/>
                                      </p:to>
                                    </p:set>
                                    <p:animEffect transition="in" filter="fade">
                                      <p:cBhvr>
                                        <p:cTn id="23" dur="500"/>
                                        <p:tgtEl>
                                          <p:spTgt spid="7">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bg/>
                                          </p:spTgt>
                                        </p:tgtEl>
                                        <p:attrNameLst>
                                          <p:attrName>style.visibility</p:attrName>
                                        </p:attrNameLst>
                                      </p:cBhvr>
                                      <p:to>
                                        <p:strVal val="visible"/>
                                      </p:to>
                                    </p:set>
                                    <p:animEffect transition="in" filter="fade">
                                      <p:cBhvr>
                                        <p:cTn id="31" dur="500"/>
                                        <p:tgtEl>
                                          <p:spTgt spid="8">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6" grpId="0" build="p" animBg="1">
        <p:tmplLst>
          <p:tmpl>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Chunking: Four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7788435-B6F3-0A49-D122-4B6AFF059BD6}"/>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6" name="Content Placeholder 2">
            <a:extLst>
              <a:ext uri="{FF2B5EF4-FFF2-40B4-BE49-F238E27FC236}">
                <a16:creationId xmlns:a16="http://schemas.microsoft.com/office/drawing/2014/main" id="{4B992E51-577F-7149-8BB3-E6866BA14F51}"/>
              </a:ext>
            </a:extLst>
          </p:cNvPr>
          <p:cNvSpPr>
            <a:spLocks noGrp="1"/>
          </p:cNvSpPr>
          <p:nvPr>
            <p:ph sz="quarter" idx="13" hasCustomPrompt="1"/>
          </p:nvPr>
        </p:nvSpPr>
        <p:spPr>
          <a:xfrm>
            <a:off x="9519139" y="3369277"/>
            <a:ext cx="7851672"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3A551E12-559A-C34F-A3F4-D0B0905D2605}"/>
              </a:ext>
            </a:extLst>
          </p:cNvPr>
          <p:cNvSpPr>
            <a:spLocks noGrp="1"/>
          </p:cNvSpPr>
          <p:nvPr>
            <p:ph sz="quarter" idx="14" hasCustomPrompt="1"/>
          </p:nvPr>
        </p:nvSpPr>
        <p:spPr>
          <a:xfrm>
            <a:off x="917189" y="6507610"/>
            <a:ext cx="7851672"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A2AA4227-15E7-DC41-957C-72BADC5446A9}"/>
              </a:ext>
            </a:extLst>
          </p:cNvPr>
          <p:cNvSpPr>
            <a:spLocks noGrp="1"/>
          </p:cNvSpPr>
          <p:nvPr>
            <p:ph sz="quarter" idx="15" hasCustomPrompt="1"/>
          </p:nvPr>
        </p:nvSpPr>
        <p:spPr>
          <a:xfrm>
            <a:off x="9519139" y="6507610"/>
            <a:ext cx="7851672"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368374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bg/>
                                          </p:spTgt>
                                        </p:tgtEl>
                                        <p:attrNameLst>
                                          <p:attrName>style.visibility</p:attrName>
                                        </p:attrNameLst>
                                      </p:cBhvr>
                                      <p:to>
                                        <p:strVal val="visible"/>
                                      </p:to>
                                    </p:set>
                                    <p:animEffect transition="in" filter="fade">
                                      <p:cBhvr>
                                        <p:cTn id="23" dur="500"/>
                                        <p:tgtEl>
                                          <p:spTgt spid="7">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bg/>
                                          </p:spTgt>
                                        </p:tgtEl>
                                        <p:attrNameLst>
                                          <p:attrName>style.visibility</p:attrName>
                                        </p:attrNameLst>
                                      </p:cBhvr>
                                      <p:to>
                                        <p:strVal val="visible"/>
                                      </p:to>
                                    </p:set>
                                    <p:animEffect transition="in" filter="fade">
                                      <p:cBhvr>
                                        <p:cTn id="31" dur="500"/>
                                        <p:tgtEl>
                                          <p:spTgt spid="8">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6" grpId="0" build="p" animBg="1">
        <p:tmplLst>
          <p:tmpl>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animBg="1">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Chunking: Five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1393ACC-0B10-71F6-BB76-12FEF25441C4}"/>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3749977"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9443900"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225207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fade">
                                      <p:cBhvr>
                                        <p:cTn id="23" dur="500"/>
                                        <p:tgtEl>
                                          <p:spTgt spid="11">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fade">
                                      <p:cBhvr>
                                        <p:cTn id="31" dur="500"/>
                                        <p:tgtEl>
                                          <p:spTgt spid="14">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9" grpId="0" build="p" animBg="1">
        <p:tmplLst>
          <p:tmpl>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animBg="1">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animBg="1">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Chunking: Five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0ED7364-BD4C-CDD6-32E7-BCC09D38956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3749977"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9443900"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12158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fade">
                                      <p:cBhvr>
                                        <p:cTn id="23" dur="500"/>
                                        <p:tgtEl>
                                          <p:spTgt spid="11">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fade">
                                      <p:cBhvr>
                                        <p:cTn id="31" dur="500"/>
                                        <p:tgtEl>
                                          <p:spTgt spid="14">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9" grpId="0" build="p" animBg="1">
        <p:tmplLst>
          <p:tmpl>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animBg="1">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animBg="1">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727C1A-C0DD-3123-84E3-3C9906D34C23}"/>
              </a:ext>
            </a:extLst>
          </p:cNvPr>
          <p:cNvPicPr>
            <a:picLocks noChangeAspect="1"/>
          </p:cNvPicPr>
          <p:nvPr userDrawn="1"/>
        </p:nvPicPr>
        <p:blipFill>
          <a:blip r:embed="rId2"/>
          <a:srcRect/>
          <a:stretch/>
        </p:blipFill>
        <p:spPr>
          <a:xfrm>
            <a:off x="478" y="0"/>
            <a:ext cx="6990393" cy="10287000"/>
          </a:xfrm>
          <a:prstGeom prst="rect">
            <a:avLst/>
          </a:prstGeom>
        </p:spPr>
      </p:pic>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b="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dirty="0"/>
              <a:t>Click to add text</a:t>
            </a:r>
          </a:p>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Rectangle 3">
            <a:extLst>
              <a:ext uri="{FF2B5EF4-FFF2-40B4-BE49-F238E27FC236}">
                <a16:creationId xmlns:a16="http://schemas.microsoft.com/office/drawing/2014/main" id="{DC8D509A-F5B6-A248-2248-3B80996F8EF0}"/>
              </a:ext>
            </a:extLst>
          </p:cNvPr>
          <p:cNvSpPr/>
          <p:nvPr userDrawn="1"/>
        </p:nvSpPr>
        <p:spPr>
          <a:xfrm>
            <a:off x="6947017" y="-1277203"/>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2" name="TextBox 1">
            <a:extLst>
              <a:ext uri="{FF2B5EF4-FFF2-40B4-BE49-F238E27FC236}">
                <a16:creationId xmlns:a16="http://schemas.microsoft.com/office/drawing/2014/main" id="{B8014141-1F37-6552-E7DA-8FE1F65CA7F1}"/>
              </a:ext>
            </a:extLst>
          </p:cNvPr>
          <p:cNvSpPr txBox="1">
            <a:spLocks noGrp="1" noRot="1" noMove="1" noResize="1" noEditPoints="1" noAdjustHandles="1" noChangeArrowheads="1" noChangeShapeType="1"/>
          </p:cNvSpPr>
          <p:nvPr userDrawn="1"/>
        </p:nvSpPr>
        <p:spPr>
          <a:xfrm>
            <a:off x="1128713" y="2145386"/>
            <a:ext cx="4565449" cy="1757363"/>
          </a:xfrm>
          <a:prstGeom prst="rect">
            <a:avLst/>
          </a:prstGeom>
        </p:spPr>
        <p:txBody>
          <a:bodyPr vert="horz" wrap="square" lIns="0" tIns="32970" rIns="65939" bIns="32970" rtlCol="0" anchor="ctr"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4500" b="1" i="0" u="none" strike="noStrike" kern="1200" cap="none" spc="0" normalizeH="0" baseline="0" noProof="0" dirty="0">
                <a:ln>
                  <a:noFill/>
                </a:ln>
                <a:solidFill>
                  <a:schemeClr val="bg1"/>
                </a:solidFill>
                <a:effectLst/>
                <a:uLnTx/>
                <a:uFillTx/>
                <a:latin typeface="+mj-lt"/>
                <a:ea typeface="PS TT Commons" charset="0"/>
                <a:cs typeface="PS TT Commons" charset="0"/>
              </a:rPr>
              <a:t>Overview</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113B4D90-C942-F5C1-85FA-5772CBE7A3E1}"/>
              </a:ext>
            </a:extLst>
          </p:cNvPr>
          <p:cNvPicPr>
            <a:picLocks noChangeAspect="1"/>
          </p:cNvPicPr>
          <p:nvPr userDrawn="1"/>
        </p:nvPicPr>
        <p:blipFill>
          <a:blip r:embed="rId3"/>
          <a:stretch>
            <a:fillRect/>
          </a:stretch>
        </p:blipFill>
        <p:spPr>
          <a:xfrm>
            <a:off x="1058041" y="3729037"/>
            <a:ext cx="4675186" cy="3740149"/>
          </a:xfrm>
          <a:prstGeom prst="rect">
            <a:avLst/>
          </a:prstGeom>
        </p:spPr>
      </p:pic>
    </p:spTree>
    <p:extLst>
      <p:ext uri="{BB962C8B-B14F-4D97-AF65-F5344CB8AC3E}">
        <p14:creationId xmlns:p14="http://schemas.microsoft.com/office/powerpoint/2010/main" val="37831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30F2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30F2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30F2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30F2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30F2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Chunking: Six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E3B50D61-6927-0F25-E6DE-22BFC0154370}"/>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917189"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6611112"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
        <p:nvSpPr>
          <p:cNvPr id="12" name="Content Placeholder 2">
            <a:extLst>
              <a:ext uri="{FF2B5EF4-FFF2-40B4-BE49-F238E27FC236}">
                <a16:creationId xmlns:a16="http://schemas.microsoft.com/office/drawing/2014/main" id="{F39D13C7-6F8C-9D49-A4B5-6360E0C646D2}"/>
              </a:ext>
            </a:extLst>
          </p:cNvPr>
          <p:cNvSpPr>
            <a:spLocks noGrp="1"/>
          </p:cNvSpPr>
          <p:nvPr>
            <p:ph sz="quarter" idx="21" hasCustomPrompt="1"/>
          </p:nvPr>
        </p:nvSpPr>
        <p:spPr>
          <a:xfrm>
            <a:off x="12305035" y="6507610"/>
            <a:ext cx="5065776" cy="2468815"/>
          </a:xfrm>
          <a:prstGeom prst="roundRect">
            <a:avLst>
              <a:gd name="adj" fmla="val 5057"/>
            </a:avLst>
          </a:prstGeom>
          <a:solidFill>
            <a:schemeClr val="bg2">
              <a:lumMod val="90000"/>
            </a:schemeClr>
          </a:solidFill>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394253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fade">
                                      <p:cBhvr>
                                        <p:cTn id="23" dur="500"/>
                                        <p:tgtEl>
                                          <p:spTgt spid="11">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fade">
                                      <p:cBhvr>
                                        <p:cTn id="31" dur="500"/>
                                        <p:tgtEl>
                                          <p:spTgt spid="14">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bg/>
                                          </p:spTgt>
                                        </p:tgtEl>
                                        <p:attrNameLst>
                                          <p:attrName>style.visibility</p:attrName>
                                        </p:attrNameLst>
                                      </p:cBhvr>
                                      <p:to>
                                        <p:strVal val="visible"/>
                                      </p:to>
                                    </p:set>
                                    <p:animEffect transition="in" filter="fade">
                                      <p:cBhvr>
                                        <p:cTn id="47" dur="500"/>
                                        <p:tgtEl>
                                          <p:spTgt spid="12">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fade">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9" grpId="0" build="p" animBg="1">
        <p:tmplLst>
          <p:tmpl>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animBg="1">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animBg="1">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2" grpId="0" build="p" animBg="1">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Chunking: Six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59D950C9-A85F-B358-9DDA-C2B9588CD5B0}"/>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917189"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6611112"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
        <p:nvSpPr>
          <p:cNvPr id="12" name="Content Placeholder 2">
            <a:extLst>
              <a:ext uri="{FF2B5EF4-FFF2-40B4-BE49-F238E27FC236}">
                <a16:creationId xmlns:a16="http://schemas.microsoft.com/office/drawing/2014/main" id="{F39D13C7-6F8C-9D49-A4B5-6360E0C646D2}"/>
              </a:ext>
            </a:extLst>
          </p:cNvPr>
          <p:cNvSpPr>
            <a:spLocks noGrp="1"/>
          </p:cNvSpPr>
          <p:nvPr>
            <p:ph sz="quarter" idx="21" hasCustomPrompt="1"/>
          </p:nvPr>
        </p:nvSpPr>
        <p:spPr>
          <a:xfrm>
            <a:off x="12305035" y="6507610"/>
            <a:ext cx="5065776" cy="2468815"/>
          </a:xfrm>
          <a:prstGeom prst="roundRect">
            <a:avLst>
              <a:gd name="adj" fmla="val 5057"/>
            </a:avLst>
          </a:prstGeom>
          <a:noFill/>
          <a:ln w="76200">
            <a:solidFill>
              <a:schemeClr val="bg2">
                <a:lumMod val="90000"/>
              </a:schemeClr>
            </a:solidFill>
          </a:ln>
        </p:spPr>
        <p:txBody>
          <a:bodyPr anchor="ctr"/>
          <a:lstStyle>
            <a:lvl1pPr algn="ctr">
              <a:defRPr sz="3600" b="0">
                <a:solidFill>
                  <a:srgbClr val="130F25"/>
                </a:solidFill>
                <a:latin typeface="+mn-lt"/>
              </a:defRPr>
            </a:lvl1pPr>
          </a:lstStyle>
          <a:p>
            <a:r>
              <a:rPr lang="en-US" dirty="0"/>
              <a:t>Add text</a:t>
            </a:r>
          </a:p>
        </p:txBody>
      </p:sp>
    </p:spTree>
    <p:extLst>
      <p:ext uri="{BB962C8B-B14F-4D97-AF65-F5344CB8AC3E}">
        <p14:creationId xmlns:p14="http://schemas.microsoft.com/office/powerpoint/2010/main" val="191920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fade">
                                      <p:cBhvr>
                                        <p:cTn id="23" dur="500"/>
                                        <p:tgtEl>
                                          <p:spTgt spid="11">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fade">
                                      <p:cBhvr>
                                        <p:cTn id="31" dur="500"/>
                                        <p:tgtEl>
                                          <p:spTgt spid="14">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bg/>
                                          </p:spTgt>
                                        </p:tgtEl>
                                        <p:attrNameLst>
                                          <p:attrName>style.visibility</p:attrName>
                                        </p:attrNameLst>
                                      </p:cBhvr>
                                      <p:to>
                                        <p:strVal val="visible"/>
                                      </p:to>
                                    </p:set>
                                    <p:animEffect transition="in" filter="fade">
                                      <p:cBhvr>
                                        <p:cTn id="47" dur="500"/>
                                        <p:tgtEl>
                                          <p:spTgt spid="12">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fade">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9" grpId="0" build="p" animBg="1">
        <p:tmplLst>
          <p:tmpl>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animBg="1">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animBg="1">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2" grpId="0" build="p" animBg="1">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0221AF-2496-4E80-E8E9-973C70885A7D}"/>
              </a:ext>
            </a:extLst>
          </p:cNvPr>
          <p:cNvSpPr/>
          <p:nvPr userDrawn="1"/>
        </p:nvSpPr>
        <p:spPr>
          <a:xfrm>
            <a:off x="0" y="-1"/>
            <a:ext cx="18288000" cy="3870346"/>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a:extLst>
              <a:ext uri="{FF2B5EF4-FFF2-40B4-BE49-F238E27FC236}">
                <a16:creationId xmlns:a16="http://schemas.microsoft.com/office/drawing/2014/main" id="{17B81819-B272-4A45-9F4B-67136A9199F8}"/>
              </a:ext>
            </a:extLst>
          </p:cNvPr>
          <p:cNvSpPr/>
          <p:nvPr userDrawn="1"/>
        </p:nvSpPr>
        <p:spPr>
          <a:xfrm>
            <a:off x="0" y="2926080"/>
            <a:ext cx="18288000" cy="944265"/>
          </a:xfrm>
          <a:prstGeom prst="rect">
            <a:avLst/>
          </a:prstGeom>
          <a:solidFill>
            <a:srgbClr val="E2E8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6">
            <a:extLst>
              <a:ext uri="{FF2B5EF4-FFF2-40B4-BE49-F238E27FC236}">
                <a16:creationId xmlns:a16="http://schemas.microsoft.com/office/drawing/2014/main" id="{839AC563-3FE7-6E4B-A289-2CA3AF180B7D}"/>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p:cNvSpPr>
            <a:spLocks noGrp="1"/>
          </p:cNvSpPr>
          <p:nvPr>
            <p:ph type="body" sz="quarter" idx="10" hasCustomPrompt="1"/>
          </p:nvPr>
        </p:nvSpPr>
        <p:spPr>
          <a:xfrm>
            <a:off x="917189" y="4162720"/>
            <a:ext cx="16453621" cy="5756532"/>
          </a:xfrm>
          <a:prstGeom prst="rect">
            <a:avLst/>
          </a:prstGeom>
        </p:spPr>
        <p:txBody>
          <a:bodyPr anchor="ctr">
            <a:noAutofit/>
          </a:bodyPr>
          <a:lstStyle>
            <a:lvl1pPr marL="0" indent="0">
              <a:lnSpc>
                <a:spcPct val="110000"/>
              </a:lnSpc>
              <a:spcBef>
                <a:spcPts val="0"/>
              </a:spcBef>
              <a:buNone/>
              <a:defRPr sz="2600" b="0" i="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10" name="Text Placeholder 8">
            <a:extLst>
              <a:ext uri="{FF2B5EF4-FFF2-40B4-BE49-F238E27FC236}">
                <a16:creationId xmlns:a16="http://schemas.microsoft.com/office/drawing/2014/main" id="{C8A3F028-A70E-354E-A5A1-B396E310B6AC}"/>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1" name="Title 1">
            <a:extLst>
              <a:ext uri="{FF2B5EF4-FFF2-40B4-BE49-F238E27FC236}">
                <a16:creationId xmlns:a16="http://schemas.microsoft.com/office/drawing/2014/main" id="{0E0C4961-EF1F-D045-9AE0-70A7F9C4FBFA}"/>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3126814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 dark">
    <p:bg>
      <p:bgPr>
        <a:solidFill>
          <a:srgbClr val="352B6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25E880-9BDA-9405-D5EB-023559B429D0}"/>
              </a:ext>
            </a:extLst>
          </p:cNvPr>
          <p:cNvSpPr/>
          <p:nvPr userDrawn="1"/>
        </p:nvSpPr>
        <p:spPr>
          <a:xfrm>
            <a:off x="0" y="0"/>
            <a:ext cx="18288000" cy="3786012"/>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8">
            <a:extLst>
              <a:ext uri="{FF2B5EF4-FFF2-40B4-BE49-F238E27FC236}">
                <a16:creationId xmlns:a16="http://schemas.microsoft.com/office/drawing/2014/main" id="{C8A3F028-A70E-354E-A5A1-B396E310B6AC}"/>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1" name="Title 1">
            <a:extLst>
              <a:ext uri="{FF2B5EF4-FFF2-40B4-BE49-F238E27FC236}">
                <a16:creationId xmlns:a16="http://schemas.microsoft.com/office/drawing/2014/main" id="{0E0C4961-EF1F-D045-9AE0-70A7F9C4FBFA}"/>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9" name="Rectangle 8">
            <a:extLst>
              <a:ext uri="{FF2B5EF4-FFF2-40B4-BE49-F238E27FC236}">
                <a16:creationId xmlns:a16="http://schemas.microsoft.com/office/drawing/2014/main" id="{90C6A482-9504-5445-A981-20A00FDB0146}"/>
              </a:ext>
            </a:extLst>
          </p:cNvPr>
          <p:cNvSpPr/>
          <p:nvPr userDrawn="1"/>
        </p:nvSpPr>
        <p:spPr>
          <a:xfrm>
            <a:off x="0" y="2926080"/>
            <a:ext cx="18288000" cy="944265"/>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6">
            <a:extLst>
              <a:ext uri="{FF2B5EF4-FFF2-40B4-BE49-F238E27FC236}">
                <a16:creationId xmlns:a16="http://schemas.microsoft.com/office/drawing/2014/main" id="{2A3E1513-2C77-B542-BE3D-13347551AFA9}"/>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57B305F1-020D-0A41-902E-AD736D7C8D14}"/>
              </a:ext>
            </a:extLst>
          </p:cNvPr>
          <p:cNvSpPr>
            <a:spLocks noGrp="1"/>
          </p:cNvSpPr>
          <p:nvPr>
            <p:ph type="body" sz="quarter" idx="10" hasCustomPrompt="1"/>
          </p:nvPr>
        </p:nvSpPr>
        <p:spPr>
          <a:xfrm>
            <a:off x="917189" y="4162720"/>
            <a:ext cx="16453621" cy="5756532"/>
          </a:xfrm>
          <a:prstGeom prst="rect">
            <a:avLst/>
          </a:prstGeom>
        </p:spPr>
        <p:txBody>
          <a:bodyPr anchor="ctr">
            <a:noAutofit/>
          </a:bodyPr>
          <a:lstStyle>
            <a:lvl1pPr marL="0" indent="0">
              <a:lnSpc>
                <a:spcPct val="110000"/>
              </a:lnSpc>
              <a:spcBef>
                <a:spcPts val="0"/>
              </a:spcBef>
              <a:buNone/>
              <a:defRPr sz="2600" b="0" i="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7" name="Text Placeholder 9">
            <a:extLst>
              <a:ext uri="{FF2B5EF4-FFF2-40B4-BE49-F238E27FC236}">
                <a16:creationId xmlns:a16="http://schemas.microsoft.com/office/drawing/2014/main" id="{ACBEEA83-0AD9-884C-8900-671D88F2F2A4}"/>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chemeClr val="bg1"/>
                </a:solidFill>
                <a:latin typeface="+mn-lt"/>
                <a:ea typeface="PS TT Commons DemiBold" charset="0"/>
                <a:cs typeface="PS TT Commons DemiBold" charset="0"/>
              </a:defRPr>
            </a:lvl1pPr>
          </a:lstStyle>
          <a:p>
            <a:pPr lvl="0"/>
            <a:r>
              <a:rPr lang="en-US" dirty="0"/>
              <a:t>Filename.here</a:t>
            </a:r>
          </a:p>
        </p:txBody>
      </p:sp>
    </p:spTree>
    <p:extLst>
      <p:ext uri="{BB962C8B-B14F-4D97-AF65-F5344CB8AC3E}">
        <p14:creationId xmlns:p14="http://schemas.microsoft.com/office/powerpoint/2010/main" val="35665785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
    <p:bg>
      <p:bgPr>
        <a:solidFill>
          <a:srgbClr val="E2E8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EFD45F-DECA-9E5C-6928-57C811090F48}"/>
              </a:ext>
            </a:extLst>
          </p:cNvPr>
          <p:cNvSpPr/>
          <p:nvPr userDrawn="1"/>
        </p:nvSpPr>
        <p:spPr>
          <a:xfrm>
            <a:off x="8595360" y="3786029"/>
            <a:ext cx="1152144" cy="6500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3537B8-C5DB-4078-F7EF-C6E14DE991D4}"/>
              </a:ext>
            </a:extLst>
          </p:cNvPr>
          <p:cNvSpPr/>
          <p:nvPr userDrawn="1"/>
        </p:nvSpPr>
        <p:spPr>
          <a:xfrm>
            <a:off x="8640766" y="3786028"/>
            <a:ext cx="1106738" cy="6500972"/>
          </a:xfrm>
          <a:prstGeom prst="rect">
            <a:avLst/>
          </a:prstGeom>
          <a:solidFill>
            <a:srgbClr val="89A4C7">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4FF7859-A93D-F31F-044A-A01944EF3659}"/>
              </a:ext>
            </a:extLst>
          </p:cNvPr>
          <p:cNvSpPr/>
          <p:nvPr userDrawn="1"/>
        </p:nvSpPr>
        <p:spPr>
          <a:xfrm>
            <a:off x="0" y="1"/>
            <a:ext cx="18288000" cy="378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F728A4-8D5A-9641-82E7-392BFCBDE06D}"/>
              </a:ext>
            </a:extLst>
          </p:cNvPr>
          <p:cNvSpPr/>
          <p:nvPr userDrawn="1"/>
        </p:nvSpPr>
        <p:spPr>
          <a:xfrm>
            <a:off x="0" y="2926080"/>
            <a:ext cx="18288000" cy="859949"/>
          </a:xfrm>
          <a:prstGeom prst="rect">
            <a:avLst/>
          </a:prstGeom>
          <a:solidFill>
            <a:srgbClr val="89A4C7">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8">
            <a:extLst>
              <a:ext uri="{FF2B5EF4-FFF2-40B4-BE49-F238E27FC236}">
                <a16:creationId xmlns:a16="http://schemas.microsoft.com/office/drawing/2014/main" id="{0D2FAF88-0035-9446-B135-1813BA0B528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20" name="Title 1">
            <a:extLst>
              <a:ext uri="{FF2B5EF4-FFF2-40B4-BE49-F238E27FC236}">
                <a16:creationId xmlns:a16="http://schemas.microsoft.com/office/drawing/2014/main" id="{5BB24754-EF8A-7044-AC7C-68AA074F9AEF}"/>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18" name="Rounded Rectangle 6">
            <a:extLst>
              <a:ext uri="{FF2B5EF4-FFF2-40B4-BE49-F238E27FC236}">
                <a16:creationId xmlns:a16="http://schemas.microsoft.com/office/drawing/2014/main" id="{D426C425-9348-9042-8EAA-D2ED58D62B83}"/>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9C20345-48AD-3B41-9BA5-82463C01CDE9}"/>
              </a:ext>
            </a:extLst>
          </p:cNvPr>
          <p:cNvSpPr/>
          <p:nvPr userDrawn="1"/>
        </p:nvSpPr>
        <p:spPr>
          <a:xfrm>
            <a:off x="-1" y="3786032"/>
            <a:ext cx="8951494" cy="6500968"/>
          </a:xfrm>
          <a:custGeom>
            <a:avLst/>
            <a:gdLst>
              <a:gd name="connsiteX0" fmla="*/ 1 w 8951494"/>
              <a:gd name="connsiteY0" fmla="*/ 0 h 6617347"/>
              <a:gd name="connsiteX1" fmla="*/ 252762 w 8951494"/>
              <a:gd name="connsiteY1" fmla="*/ 0 h 6617347"/>
              <a:gd name="connsiteX2" fmla="*/ 252762 w 8951494"/>
              <a:gd name="connsiteY2" fmla="*/ 229430 h 6617347"/>
              <a:gd name="connsiteX3" fmla="*/ 2406499 w 8951494"/>
              <a:gd name="connsiteY3" fmla="*/ 229430 h 6617347"/>
              <a:gd name="connsiteX4" fmla="*/ 2406499 w 8951494"/>
              <a:gd name="connsiteY4" fmla="*/ 175864 h 6617347"/>
              <a:gd name="connsiteX5" fmla="*/ 2467707 w 8951494"/>
              <a:gd name="connsiteY5" fmla="*/ 14777 h 6617347"/>
              <a:gd name="connsiteX6" fmla="*/ 8775295 w 8951494"/>
              <a:gd name="connsiteY6" fmla="*/ 4617 h 6617347"/>
              <a:gd name="connsiteX7" fmla="*/ 8951494 w 8951494"/>
              <a:gd name="connsiteY7" fmla="*/ 175864 h 6617347"/>
              <a:gd name="connsiteX8" fmla="*/ 8951494 w 8951494"/>
              <a:gd name="connsiteY8" fmla="*/ 229430 h 6617347"/>
              <a:gd name="connsiteX9" fmla="*/ 8951494 w 8951494"/>
              <a:gd name="connsiteY9" fmla="*/ 860832 h 6617347"/>
              <a:gd name="connsiteX10" fmla="*/ 8951494 w 8951494"/>
              <a:gd name="connsiteY10" fmla="*/ 6617347 h 6617347"/>
              <a:gd name="connsiteX11" fmla="*/ 0 w 8951494"/>
              <a:gd name="connsiteY11" fmla="*/ 6617347 h 6617347"/>
              <a:gd name="connsiteX12" fmla="*/ 0 w 8951494"/>
              <a:gd name="connsiteY12" fmla="*/ 229430 h 6617347"/>
              <a:gd name="connsiteX13" fmla="*/ 1 w 8951494"/>
              <a:gd name="connsiteY13" fmla="*/ 229430 h 661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1494" h="6617347">
                <a:moveTo>
                  <a:pt x="1" y="0"/>
                </a:moveTo>
                <a:lnTo>
                  <a:pt x="252762" y="0"/>
                </a:lnTo>
                <a:lnTo>
                  <a:pt x="252762" y="229430"/>
                </a:lnTo>
                <a:lnTo>
                  <a:pt x="2406499" y="229430"/>
                </a:lnTo>
                <a:lnTo>
                  <a:pt x="2406499" y="175864"/>
                </a:lnTo>
                <a:cubicBezTo>
                  <a:pt x="2406499" y="81287"/>
                  <a:pt x="2370394" y="14777"/>
                  <a:pt x="2467707" y="14777"/>
                </a:cubicBezTo>
                <a:lnTo>
                  <a:pt x="8775295" y="4617"/>
                </a:lnTo>
                <a:cubicBezTo>
                  <a:pt x="8872607" y="4617"/>
                  <a:pt x="8951494" y="81287"/>
                  <a:pt x="8951494" y="175864"/>
                </a:cubicBezTo>
                <a:lnTo>
                  <a:pt x="8951494" y="229430"/>
                </a:lnTo>
                <a:lnTo>
                  <a:pt x="8951494" y="860832"/>
                </a:lnTo>
                <a:lnTo>
                  <a:pt x="8951494" y="6617347"/>
                </a:lnTo>
                <a:lnTo>
                  <a:pt x="0" y="6617347"/>
                </a:lnTo>
                <a:lnTo>
                  <a:pt x="0" y="229430"/>
                </a:lnTo>
                <a:lnTo>
                  <a:pt x="1" y="229430"/>
                </a:lnTo>
                <a:close/>
              </a:path>
            </a:pathLst>
          </a:cu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1A16B5A9-6A73-2948-8C06-BC18B5DC85DF}"/>
              </a:ext>
            </a:extLst>
          </p:cNvPr>
          <p:cNvSpPr/>
          <p:nvPr userDrawn="1"/>
        </p:nvSpPr>
        <p:spPr>
          <a:xfrm>
            <a:off x="-2" y="3786030"/>
            <a:ext cx="3729515" cy="947318"/>
          </a:xfrm>
          <a:prstGeom prst="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p:cNvSpPr>
            <a:spLocks noGrp="1"/>
          </p:cNvSpPr>
          <p:nvPr>
            <p:ph type="body" sz="quarter" idx="10" hasCustomPrompt="1"/>
          </p:nvPr>
        </p:nvSpPr>
        <p:spPr>
          <a:xfrm>
            <a:off x="917189" y="4151904"/>
            <a:ext cx="7550155" cy="5741604"/>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22" name="Text Placeholder 9">
            <a:extLst>
              <a:ext uri="{FF2B5EF4-FFF2-40B4-BE49-F238E27FC236}">
                <a16:creationId xmlns:a16="http://schemas.microsoft.com/office/drawing/2014/main" id="{AA8FA58D-90BA-F941-8FF4-1B379CF02B16}"/>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28" name="Rounded Rectangle 6">
            <a:extLst>
              <a:ext uri="{FF2B5EF4-FFF2-40B4-BE49-F238E27FC236}">
                <a16:creationId xmlns:a16="http://schemas.microsoft.com/office/drawing/2014/main" id="{7C6D40E7-8F1F-3647-AF73-A8E84E171E22}"/>
              </a:ext>
            </a:extLst>
          </p:cNvPr>
          <p:cNvSpPr/>
          <p:nvPr userDrawn="1"/>
        </p:nvSpPr>
        <p:spPr>
          <a:xfrm>
            <a:off x="10253696"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C82E20C-3F0A-2147-80B0-CCBEC5FC830E}"/>
              </a:ext>
            </a:extLst>
          </p:cNvPr>
          <p:cNvSpPr/>
          <p:nvPr userDrawn="1"/>
        </p:nvSpPr>
        <p:spPr>
          <a:xfrm>
            <a:off x="9336506" y="3786031"/>
            <a:ext cx="8951494" cy="5321393"/>
          </a:xfrm>
          <a:prstGeom prst="roundRect">
            <a:avLst>
              <a:gd name="adj" fmla="val 2465"/>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9">
            <a:extLst>
              <a:ext uri="{FF2B5EF4-FFF2-40B4-BE49-F238E27FC236}">
                <a16:creationId xmlns:a16="http://schemas.microsoft.com/office/drawing/2014/main" id="{7913AC3B-892B-264C-B6C3-36F41FAAEF38}"/>
              </a:ext>
            </a:extLst>
          </p:cNvPr>
          <p:cNvSpPr>
            <a:spLocks noGrp="1"/>
          </p:cNvSpPr>
          <p:nvPr>
            <p:ph type="body" sz="quarter" idx="22" hasCustomPrompt="1"/>
          </p:nvPr>
        </p:nvSpPr>
        <p:spPr>
          <a:xfrm>
            <a:off x="10427118"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5" name="Rectangle 4">
            <a:extLst>
              <a:ext uri="{FF2B5EF4-FFF2-40B4-BE49-F238E27FC236}">
                <a16:creationId xmlns:a16="http://schemas.microsoft.com/office/drawing/2014/main" id="{BDF49537-A168-FE4C-B96D-C2CC096A0C89}"/>
              </a:ext>
            </a:extLst>
          </p:cNvPr>
          <p:cNvSpPr/>
          <p:nvPr userDrawn="1"/>
        </p:nvSpPr>
        <p:spPr>
          <a:xfrm>
            <a:off x="9336506" y="8851932"/>
            <a:ext cx="7689622" cy="1435068"/>
          </a:xfrm>
          <a:prstGeom prst="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6">
            <a:extLst>
              <a:ext uri="{FF2B5EF4-FFF2-40B4-BE49-F238E27FC236}">
                <a16:creationId xmlns:a16="http://schemas.microsoft.com/office/drawing/2014/main" id="{AA3D4331-7EB5-0443-B470-787B1D95A5B7}"/>
              </a:ext>
            </a:extLst>
          </p:cNvPr>
          <p:cNvSpPr>
            <a:spLocks noGrp="1"/>
          </p:cNvSpPr>
          <p:nvPr>
            <p:ph type="body" sz="quarter" idx="21" hasCustomPrompt="1"/>
          </p:nvPr>
        </p:nvSpPr>
        <p:spPr>
          <a:xfrm>
            <a:off x="10253696" y="4151904"/>
            <a:ext cx="7550155" cy="5741604"/>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36" name="Rectangle 35">
            <a:extLst>
              <a:ext uri="{FF2B5EF4-FFF2-40B4-BE49-F238E27FC236}">
                <a16:creationId xmlns:a16="http://schemas.microsoft.com/office/drawing/2014/main" id="{83DAC32F-72B1-9849-BD3B-A43073D770E3}"/>
              </a:ext>
            </a:extLst>
          </p:cNvPr>
          <p:cNvSpPr/>
          <p:nvPr userDrawn="1"/>
        </p:nvSpPr>
        <p:spPr>
          <a:xfrm>
            <a:off x="17864184" y="3786030"/>
            <a:ext cx="423816" cy="510987"/>
          </a:xfrm>
          <a:prstGeom prst="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29462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 - dark">
    <p:bg>
      <p:bgPr>
        <a:solidFill>
          <a:srgbClr val="352B6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EFD45F-DECA-9E5C-6928-57C811090F48}"/>
              </a:ext>
            </a:extLst>
          </p:cNvPr>
          <p:cNvSpPr/>
          <p:nvPr userDrawn="1"/>
        </p:nvSpPr>
        <p:spPr>
          <a:xfrm>
            <a:off x="8595360" y="3786029"/>
            <a:ext cx="1152144" cy="6500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3537B8-C5DB-4078-F7EF-C6E14DE991D4}"/>
              </a:ext>
            </a:extLst>
          </p:cNvPr>
          <p:cNvSpPr/>
          <p:nvPr userDrawn="1"/>
        </p:nvSpPr>
        <p:spPr>
          <a:xfrm>
            <a:off x="8542657" y="3786028"/>
            <a:ext cx="1106738" cy="6500972"/>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4FF7859-A93D-F31F-044A-A01944EF3659}"/>
              </a:ext>
            </a:extLst>
          </p:cNvPr>
          <p:cNvSpPr/>
          <p:nvPr userDrawn="1"/>
        </p:nvSpPr>
        <p:spPr>
          <a:xfrm>
            <a:off x="0" y="0"/>
            <a:ext cx="18288000" cy="37860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F728A4-8D5A-9641-82E7-392BFCBDE06D}"/>
              </a:ext>
            </a:extLst>
          </p:cNvPr>
          <p:cNvSpPr/>
          <p:nvPr userDrawn="1"/>
        </p:nvSpPr>
        <p:spPr>
          <a:xfrm>
            <a:off x="0" y="2926080"/>
            <a:ext cx="18288000" cy="859949"/>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8">
            <a:extLst>
              <a:ext uri="{FF2B5EF4-FFF2-40B4-BE49-F238E27FC236}">
                <a16:creationId xmlns:a16="http://schemas.microsoft.com/office/drawing/2014/main" id="{0D2FAF88-0035-9446-B135-1813BA0B528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20" name="Title 1">
            <a:extLst>
              <a:ext uri="{FF2B5EF4-FFF2-40B4-BE49-F238E27FC236}">
                <a16:creationId xmlns:a16="http://schemas.microsoft.com/office/drawing/2014/main" id="{5BB24754-EF8A-7044-AC7C-68AA074F9AEF}"/>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18" name="Rounded Rectangle 6">
            <a:extLst>
              <a:ext uri="{FF2B5EF4-FFF2-40B4-BE49-F238E27FC236}">
                <a16:creationId xmlns:a16="http://schemas.microsoft.com/office/drawing/2014/main" id="{D426C425-9348-9042-8EAA-D2ED58D62B83}"/>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9C20345-48AD-3B41-9BA5-82463C01CDE9}"/>
              </a:ext>
            </a:extLst>
          </p:cNvPr>
          <p:cNvSpPr/>
          <p:nvPr userDrawn="1"/>
        </p:nvSpPr>
        <p:spPr>
          <a:xfrm>
            <a:off x="-1" y="3772220"/>
            <a:ext cx="8951494" cy="6500972"/>
          </a:xfrm>
          <a:custGeom>
            <a:avLst/>
            <a:gdLst>
              <a:gd name="connsiteX0" fmla="*/ 1 w 8951494"/>
              <a:gd name="connsiteY0" fmla="*/ 0 h 6617347"/>
              <a:gd name="connsiteX1" fmla="*/ 252762 w 8951494"/>
              <a:gd name="connsiteY1" fmla="*/ 0 h 6617347"/>
              <a:gd name="connsiteX2" fmla="*/ 252762 w 8951494"/>
              <a:gd name="connsiteY2" fmla="*/ 229430 h 6617347"/>
              <a:gd name="connsiteX3" fmla="*/ 2406499 w 8951494"/>
              <a:gd name="connsiteY3" fmla="*/ 229430 h 6617347"/>
              <a:gd name="connsiteX4" fmla="*/ 2406499 w 8951494"/>
              <a:gd name="connsiteY4" fmla="*/ 175864 h 6617347"/>
              <a:gd name="connsiteX5" fmla="*/ 2467707 w 8951494"/>
              <a:gd name="connsiteY5" fmla="*/ 14777 h 6617347"/>
              <a:gd name="connsiteX6" fmla="*/ 8775295 w 8951494"/>
              <a:gd name="connsiteY6" fmla="*/ 4617 h 6617347"/>
              <a:gd name="connsiteX7" fmla="*/ 8951494 w 8951494"/>
              <a:gd name="connsiteY7" fmla="*/ 175864 h 6617347"/>
              <a:gd name="connsiteX8" fmla="*/ 8951494 w 8951494"/>
              <a:gd name="connsiteY8" fmla="*/ 229430 h 6617347"/>
              <a:gd name="connsiteX9" fmla="*/ 8951494 w 8951494"/>
              <a:gd name="connsiteY9" fmla="*/ 860832 h 6617347"/>
              <a:gd name="connsiteX10" fmla="*/ 8951494 w 8951494"/>
              <a:gd name="connsiteY10" fmla="*/ 6617347 h 6617347"/>
              <a:gd name="connsiteX11" fmla="*/ 0 w 8951494"/>
              <a:gd name="connsiteY11" fmla="*/ 6617347 h 6617347"/>
              <a:gd name="connsiteX12" fmla="*/ 0 w 8951494"/>
              <a:gd name="connsiteY12" fmla="*/ 229430 h 6617347"/>
              <a:gd name="connsiteX13" fmla="*/ 1 w 8951494"/>
              <a:gd name="connsiteY13" fmla="*/ 229430 h 661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1494" h="6617347">
                <a:moveTo>
                  <a:pt x="1" y="0"/>
                </a:moveTo>
                <a:lnTo>
                  <a:pt x="252762" y="0"/>
                </a:lnTo>
                <a:lnTo>
                  <a:pt x="252762" y="229430"/>
                </a:lnTo>
                <a:lnTo>
                  <a:pt x="2406499" y="229430"/>
                </a:lnTo>
                <a:lnTo>
                  <a:pt x="2406499" y="175864"/>
                </a:lnTo>
                <a:cubicBezTo>
                  <a:pt x="2406499" y="81287"/>
                  <a:pt x="2370394" y="14777"/>
                  <a:pt x="2467707" y="14777"/>
                </a:cubicBezTo>
                <a:lnTo>
                  <a:pt x="8775295" y="4617"/>
                </a:lnTo>
                <a:cubicBezTo>
                  <a:pt x="8872607" y="4617"/>
                  <a:pt x="8951494" y="81287"/>
                  <a:pt x="8951494" y="175864"/>
                </a:cubicBezTo>
                <a:lnTo>
                  <a:pt x="8951494" y="229430"/>
                </a:lnTo>
                <a:lnTo>
                  <a:pt x="8951494" y="860832"/>
                </a:lnTo>
                <a:lnTo>
                  <a:pt x="8951494" y="6617347"/>
                </a:lnTo>
                <a:lnTo>
                  <a:pt x="0" y="6617347"/>
                </a:lnTo>
                <a:lnTo>
                  <a:pt x="0" y="229430"/>
                </a:lnTo>
                <a:lnTo>
                  <a:pt x="1" y="229430"/>
                </a:lnTo>
                <a:close/>
              </a:path>
            </a:pathLst>
          </a:cu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Rectangle 1">
            <a:extLst>
              <a:ext uri="{FF2B5EF4-FFF2-40B4-BE49-F238E27FC236}">
                <a16:creationId xmlns:a16="http://schemas.microsoft.com/office/drawing/2014/main" id="{1A16B5A9-6A73-2948-8C06-BC18B5DC85DF}"/>
              </a:ext>
            </a:extLst>
          </p:cNvPr>
          <p:cNvSpPr/>
          <p:nvPr userDrawn="1"/>
        </p:nvSpPr>
        <p:spPr>
          <a:xfrm>
            <a:off x="31668" y="3764150"/>
            <a:ext cx="3729515" cy="947318"/>
          </a:xfrm>
          <a:prstGeom prst="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p:cNvSpPr>
            <a:spLocks noGrp="1"/>
          </p:cNvSpPr>
          <p:nvPr>
            <p:ph type="body" sz="quarter" idx="10" hasCustomPrompt="1"/>
          </p:nvPr>
        </p:nvSpPr>
        <p:spPr>
          <a:xfrm>
            <a:off x="917189" y="4151904"/>
            <a:ext cx="7550155" cy="5741604"/>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22" name="Text Placeholder 9">
            <a:extLst>
              <a:ext uri="{FF2B5EF4-FFF2-40B4-BE49-F238E27FC236}">
                <a16:creationId xmlns:a16="http://schemas.microsoft.com/office/drawing/2014/main" id="{AA8FA58D-90BA-F941-8FF4-1B379CF02B16}"/>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chemeClr val="bg1"/>
                </a:solidFill>
                <a:latin typeface="+mn-lt"/>
                <a:ea typeface="PS TT Commons DemiBold" charset="0"/>
                <a:cs typeface="PS TT Commons DemiBold" charset="0"/>
              </a:defRPr>
            </a:lvl1pPr>
          </a:lstStyle>
          <a:p>
            <a:pPr lvl="0"/>
            <a:r>
              <a:rPr lang="en-US" dirty="0"/>
              <a:t>Filename.here</a:t>
            </a:r>
          </a:p>
        </p:txBody>
      </p:sp>
      <p:sp>
        <p:nvSpPr>
          <p:cNvPr id="28" name="Rounded Rectangle 6">
            <a:extLst>
              <a:ext uri="{FF2B5EF4-FFF2-40B4-BE49-F238E27FC236}">
                <a16:creationId xmlns:a16="http://schemas.microsoft.com/office/drawing/2014/main" id="{7C6D40E7-8F1F-3647-AF73-A8E84E171E22}"/>
              </a:ext>
            </a:extLst>
          </p:cNvPr>
          <p:cNvSpPr/>
          <p:nvPr userDrawn="1"/>
        </p:nvSpPr>
        <p:spPr>
          <a:xfrm>
            <a:off x="10253696"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4" name="Rounded Rectangle 3">
            <a:extLst>
              <a:ext uri="{FF2B5EF4-FFF2-40B4-BE49-F238E27FC236}">
                <a16:creationId xmlns:a16="http://schemas.microsoft.com/office/drawing/2014/main" id="{0C82E20C-3F0A-2147-80B0-CCBEC5FC830E}"/>
              </a:ext>
            </a:extLst>
          </p:cNvPr>
          <p:cNvSpPr/>
          <p:nvPr userDrawn="1"/>
        </p:nvSpPr>
        <p:spPr>
          <a:xfrm>
            <a:off x="9336506" y="3786031"/>
            <a:ext cx="8951494" cy="5321393"/>
          </a:xfrm>
          <a:prstGeom prst="roundRect">
            <a:avLst>
              <a:gd name="adj" fmla="val 2465"/>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9">
            <a:extLst>
              <a:ext uri="{FF2B5EF4-FFF2-40B4-BE49-F238E27FC236}">
                <a16:creationId xmlns:a16="http://schemas.microsoft.com/office/drawing/2014/main" id="{7913AC3B-892B-264C-B6C3-36F41FAAEF38}"/>
              </a:ext>
            </a:extLst>
          </p:cNvPr>
          <p:cNvSpPr>
            <a:spLocks noGrp="1"/>
          </p:cNvSpPr>
          <p:nvPr>
            <p:ph type="body" sz="quarter" idx="22" hasCustomPrompt="1"/>
          </p:nvPr>
        </p:nvSpPr>
        <p:spPr>
          <a:xfrm>
            <a:off x="10427118" y="3158842"/>
            <a:ext cx="5277806"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a:t>Filename.here</a:t>
            </a:r>
          </a:p>
        </p:txBody>
      </p:sp>
      <p:sp>
        <p:nvSpPr>
          <p:cNvPr id="5" name="Rectangle 4">
            <a:extLst>
              <a:ext uri="{FF2B5EF4-FFF2-40B4-BE49-F238E27FC236}">
                <a16:creationId xmlns:a16="http://schemas.microsoft.com/office/drawing/2014/main" id="{BDF49537-A168-FE4C-B96D-C2CC096A0C89}"/>
              </a:ext>
            </a:extLst>
          </p:cNvPr>
          <p:cNvSpPr/>
          <p:nvPr userDrawn="1"/>
        </p:nvSpPr>
        <p:spPr>
          <a:xfrm>
            <a:off x="9336506" y="8851932"/>
            <a:ext cx="7689622" cy="1435068"/>
          </a:xfrm>
          <a:prstGeom prst="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6">
            <a:extLst>
              <a:ext uri="{FF2B5EF4-FFF2-40B4-BE49-F238E27FC236}">
                <a16:creationId xmlns:a16="http://schemas.microsoft.com/office/drawing/2014/main" id="{AA3D4331-7EB5-0443-B470-787B1D95A5B7}"/>
              </a:ext>
            </a:extLst>
          </p:cNvPr>
          <p:cNvSpPr>
            <a:spLocks noGrp="1"/>
          </p:cNvSpPr>
          <p:nvPr>
            <p:ph type="body" sz="quarter" idx="21" hasCustomPrompt="1"/>
          </p:nvPr>
        </p:nvSpPr>
        <p:spPr>
          <a:xfrm>
            <a:off x="10253696" y="4151904"/>
            <a:ext cx="7550155" cy="5741604"/>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36" name="Rectangle 35">
            <a:extLst>
              <a:ext uri="{FF2B5EF4-FFF2-40B4-BE49-F238E27FC236}">
                <a16:creationId xmlns:a16="http://schemas.microsoft.com/office/drawing/2014/main" id="{83DAC32F-72B1-9849-BD3B-A43073D770E3}"/>
              </a:ext>
            </a:extLst>
          </p:cNvPr>
          <p:cNvSpPr/>
          <p:nvPr userDrawn="1"/>
        </p:nvSpPr>
        <p:spPr>
          <a:xfrm>
            <a:off x="17864184" y="3786030"/>
            <a:ext cx="423816" cy="510987"/>
          </a:xfrm>
          <a:prstGeom prst="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81332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de: Half Page with Tab and Output Section">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120AE0-58F0-99FF-2DB2-C0A1AB0902AC}"/>
              </a:ext>
            </a:extLst>
          </p:cNvPr>
          <p:cNvSpPr/>
          <p:nvPr userDrawn="1"/>
        </p:nvSpPr>
        <p:spPr>
          <a:xfrm>
            <a:off x="0" y="0"/>
            <a:ext cx="18288000" cy="3782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558D-D39E-174F-8795-20BDD0463AF7}"/>
              </a:ext>
            </a:extLst>
          </p:cNvPr>
          <p:cNvSpPr/>
          <p:nvPr userDrawn="1"/>
        </p:nvSpPr>
        <p:spPr>
          <a:xfrm>
            <a:off x="0" y="2926081"/>
            <a:ext cx="18288000" cy="856370"/>
          </a:xfrm>
          <a:prstGeom prst="rect">
            <a:avLst/>
          </a:prstGeom>
          <a:solidFill>
            <a:srgbClr val="E2E8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6">
            <a:extLst>
              <a:ext uri="{FF2B5EF4-FFF2-40B4-BE49-F238E27FC236}">
                <a16:creationId xmlns:a16="http://schemas.microsoft.com/office/drawing/2014/main" id="{E2E65052-7F13-5A42-B885-6BFF710D79FD}"/>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25DBFE-4485-C34B-A6A0-42BC582CF841}"/>
              </a:ext>
            </a:extLst>
          </p:cNvPr>
          <p:cNvSpPr/>
          <p:nvPr userDrawn="1"/>
        </p:nvSpPr>
        <p:spPr>
          <a:xfrm>
            <a:off x="0" y="3786012"/>
            <a:ext cx="11777472" cy="6500988"/>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8" name="Text Placeholder 6">
            <a:extLst>
              <a:ext uri="{FF2B5EF4-FFF2-40B4-BE49-F238E27FC236}">
                <a16:creationId xmlns:a16="http://schemas.microsoft.com/office/drawing/2014/main" id="{C200146E-2C9A-414D-9E0A-94696C0B7838}"/>
              </a:ext>
            </a:extLst>
          </p:cNvPr>
          <p:cNvSpPr>
            <a:spLocks noGrp="1"/>
          </p:cNvSpPr>
          <p:nvPr>
            <p:ph type="body" sz="quarter" idx="10" hasCustomPrompt="1"/>
          </p:nvPr>
        </p:nvSpPr>
        <p:spPr>
          <a:xfrm>
            <a:off x="917189" y="4162720"/>
            <a:ext cx="10457947" cy="5756532"/>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9" name="Text Placeholder 9">
            <a:extLst>
              <a:ext uri="{FF2B5EF4-FFF2-40B4-BE49-F238E27FC236}">
                <a16:creationId xmlns:a16="http://schemas.microsoft.com/office/drawing/2014/main" id="{FC1B54C8-2184-5F43-AB69-E2956EAA9126}"/>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9" name="Text Placeholder 6"/>
          <p:cNvSpPr>
            <a:spLocks noGrp="1"/>
          </p:cNvSpPr>
          <p:nvPr>
            <p:ph type="body" sz="quarter" idx="11" hasCustomPrompt="1"/>
          </p:nvPr>
        </p:nvSpPr>
        <p:spPr>
          <a:xfrm>
            <a:off x="12046288" y="4150198"/>
            <a:ext cx="5839376" cy="5743607"/>
          </a:xfrm>
          <a:prstGeom prst="rect">
            <a:avLst/>
          </a:prstGeom>
        </p:spPr>
        <p:txBody>
          <a:bodyPr anchor="t" anchorCtr="0">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0" name="Text Placeholder 8">
            <a:extLst>
              <a:ext uri="{FF2B5EF4-FFF2-40B4-BE49-F238E27FC236}">
                <a16:creationId xmlns:a16="http://schemas.microsoft.com/office/drawing/2014/main" id="{EFDDDE9B-4548-634D-812F-0BA373094FF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3" name="Title 1">
            <a:extLst>
              <a:ext uri="{FF2B5EF4-FFF2-40B4-BE49-F238E27FC236}">
                <a16:creationId xmlns:a16="http://schemas.microsoft.com/office/drawing/2014/main" id="{E0CD46C9-BE92-EF45-888D-DF2EA089B9DB}"/>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109861940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Half Page with Tab and Output Section - dark">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DE9B6D-96EE-2706-EC44-7A15E1211FF3}"/>
              </a:ext>
            </a:extLst>
          </p:cNvPr>
          <p:cNvSpPr/>
          <p:nvPr userDrawn="1"/>
        </p:nvSpPr>
        <p:spPr>
          <a:xfrm>
            <a:off x="0" y="0"/>
            <a:ext cx="18288000" cy="37860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420CC2-57A6-0B47-927C-E4E627BD9537}"/>
              </a:ext>
            </a:extLst>
          </p:cNvPr>
          <p:cNvSpPr/>
          <p:nvPr userDrawn="1"/>
        </p:nvSpPr>
        <p:spPr>
          <a:xfrm>
            <a:off x="0" y="2926081"/>
            <a:ext cx="18288000" cy="859930"/>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07D9C9-0D5E-FA45-9828-F27AE61C5338}"/>
              </a:ext>
            </a:extLst>
          </p:cNvPr>
          <p:cNvSpPr/>
          <p:nvPr userDrawn="1"/>
        </p:nvSpPr>
        <p:spPr>
          <a:xfrm>
            <a:off x="0" y="3786012"/>
            <a:ext cx="11777472" cy="6500988"/>
          </a:xfrm>
          <a:prstGeom prst="rect">
            <a:avLst/>
          </a:prstGeom>
          <a:solidFill>
            <a:srgbClr val="352B6F"/>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150198"/>
            <a:ext cx="5839376" cy="5743608"/>
          </a:xfrm>
          <a:prstGeom prst="rect">
            <a:avLst/>
          </a:prstGeom>
        </p:spPr>
        <p:txBody>
          <a:bodyPr anchor="t" anchorCtr="0">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0" name="Text Placeholder 8">
            <a:extLst>
              <a:ext uri="{FF2B5EF4-FFF2-40B4-BE49-F238E27FC236}">
                <a16:creationId xmlns:a16="http://schemas.microsoft.com/office/drawing/2014/main" id="{EFDDDE9B-4548-634D-812F-0BA373094FF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3" name="Title 1">
            <a:extLst>
              <a:ext uri="{FF2B5EF4-FFF2-40B4-BE49-F238E27FC236}">
                <a16:creationId xmlns:a16="http://schemas.microsoft.com/office/drawing/2014/main" id="{E0CD46C9-BE92-EF45-888D-DF2EA089B9DB}"/>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12" name="Rounded Rectangle 6">
            <a:extLst>
              <a:ext uri="{FF2B5EF4-FFF2-40B4-BE49-F238E27FC236}">
                <a16:creationId xmlns:a16="http://schemas.microsoft.com/office/drawing/2014/main" id="{8AC7CF8F-9926-8F45-AAEE-EA6D23902AF7}"/>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7" name="Text Placeholder 9">
            <a:extLst>
              <a:ext uri="{FF2B5EF4-FFF2-40B4-BE49-F238E27FC236}">
                <a16:creationId xmlns:a16="http://schemas.microsoft.com/office/drawing/2014/main" id="{32B7DB8D-7A7F-234A-9523-D1CB5FE9960F}"/>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a:t>Filename.here</a:t>
            </a:r>
          </a:p>
        </p:txBody>
      </p:sp>
      <p:sp>
        <p:nvSpPr>
          <p:cNvPr id="6" name="Text Placeholder 6"/>
          <p:cNvSpPr>
            <a:spLocks noGrp="1"/>
          </p:cNvSpPr>
          <p:nvPr>
            <p:ph type="body" sz="quarter" idx="10" hasCustomPrompt="1"/>
          </p:nvPr>
        </p:nvSpPr>
        <p:spPr>
          <a:xfrm>
            <a:off x="917189" y="4150198"/>
            <a:ext cx="10293355" cy="5743609"/>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63609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EB5D3E-86A9-8BA5-567C-9EE0C711195D}"/>
              </a:ext>
            </a:extLst>
          </p:cNvPr>
          <p:cNvSpPr/>
          <p:nvPr userDrawn="1"/>
        </p:nvSpPr>
        <p:spPr>
          <a:xfrm>
            <a:off x="0" y="0"/>
            <a:ext cx="6613451" cy="102870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577752"/>
            <a:ext cx="10755386" cy="8297768"/>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11991" y="542566"/>
            <a:ext cx="5270873"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err="1"/>
              <a:t>Filename.here</a:t>
            </a:r>
            <a:endParaRPr lang="en-US" dirty="0"/>
          </a:p>
        </p:txBody>
      </p:sp>
      <p:sp>
        <p:nvSpPr>
          <p:cNvPr id="9" name="Title 1">
            <a:extLst>
              <a:ext uri="{FF2B5EF4-FFF2-40B4-BE49-F238E27FC236}">
                <a16:creationId xmlns:a16="http://schemas.microsoft.com/office/drawing/2014/main" id="{BAC2C942-D874-D648-A562-63BDFDAE68B1}"/>
              </a:ext>
            </a:extLst>
          </p:cNvPr>
          <p:cNvSpPr>
            <a:spLocks noGrp="1"/>
          </p:cNvSpPr>
          <p:nvPr>
            <p:ph type="title" hasCustomPrompt="1"/>
          </p:nvPr>
        </p:nvSpPr>
        <p:spPr>
          <a:xfrm>
            <a:off x="658275" y="4384065"/>
            <a:ext cx="5296902" cy="1518870"/>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289026091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 dark">
    <p:bg>
      <p:bgPr>
        <a:solidFill>
          <a:srgbClr val="352B6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5BC8FE-30EF-91DB-3C0F-EC7BD3A4EA32}"/>
              </a:ext>
            </a:extLst>
          </p:cNvPr>
          <p:cNvSpPr/>
          <p:nvPr userDrawn="1"/>
        </p:nvSpPr>
        <p:spPr>
          <a:xfrm>
            <a:off x="-1" y="0"/>
            <a:ext cx="6613451" cy="10287000"/>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577752"/>
            <a:ext cx="10755386" cy="8297768"/>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11991" y="542566"/>
            <a:ext cx="5270873" cy="629780"/>
          </a:xfrm>
          <a:prstGeom prst="rect">
            <a:avLst/>
          </a:prstGeom>
        </p:spPr>
        <p:txBody>
          <a:bodyPr lIns="0" anchor="ctr">
            <a:noAutofit/>
          </a:bodyPr>
          <a:lstStyle>
            <a:lvl1pPr>
              <a:defRPr sz="2800" b="0" i="0">
                <a:solidFill>
                  <a:schemeClr val="bg1"/>
                </a:solidFill>
                <a:latin typeface="+mn-lt"/>
                <a:ea typeface="PS TT Commons DemiBold" charset="0"/>
                <a:cs typeface="PS TT Commons DemiBold" charset="0"/>
              </a:defRPr>
            </a:lvl1pPr>
          </a:lstStyle>
          <a:p>
            <a:pPr lvl="0"/>
            <a:r>
              <a:rPr lang="en-US" dirty="0" err="1"/>
              <a:t>Filename.here</a:t>
            </a:r>
            <a:endParaRPr lang="en-US" dirty="0"/>
          </a:p>
        </p:txBody>
      </p:sp>
      <p:sp>
        <p:nvSpPr>
          <p:cNvPr id="9" name="Title 1">
            <a:extLst>
              <a:ext uri="{FF2B5EF4-FFF2-40B4-BE49-F238E27FC236}">
                <a16:creationId xmlns:a16="http://schemas.microsoft.com/office/drawing/2014/main" id="{BAC2C942-D874-D648-A562-63BDFDAE68B1}"/>
              </a:ext>
            </a:extLst>
          </p:cNvPr>
          <p:cNvSpPr>
            <a:spLocks noGrp="1"/>
          </p:cNvSpPr>
          <p:nvPr>
            <p:ph type="title" hasCustomPrompt="1"/>
          </p:nvPr>
        </p:nvSpPr>
        <p:spPr>
          <a:xfrm>
            <a:off x="658275" y="4384065"/>
            <a:ext cx="5296902" cy="1518870"/>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Tree>
    <p:extLst>
      <p:ext uri="{BB962C8B-B14F-4D97-AF65-F5344CB8AC3E}">
        <p14:creationId xmlns:p14="http://schemas.microsoft.com/office/powerpoint/2010/main" val="1762294005"/>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B8F0C09F-C2A7-7F2B-2697-4E4AA639FFA6}"/>
              </a:ext>
            </a:extLst>
          </p:cNvPr>
          <p:cNvPicPr>
            <a:picLocks noChangeAspect="1"/>
          </p:cNvPicPr>
          <p:nvPr userDrawn="1"/>
        </p:nvPicPr>
        <p:blipFill>
          <a:blip r:embed="rId2"/>
          <a:stretch>
            <a:fillRect/>
          </a:stretch>
        </p:blipFill>
        <p:spPr>
          <a:xfrm>
            <a:off x="0" y="0"/>
            <a:ext cx="6991350" cy="10287000"/>
          </a:xfrm>
          <a:prstGeom prst="rect">
            <a:avLst/>
          </a:prstGeom>
        </p:spPr>
      </p:pic>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dirty="0"/>
              <a:t>Click to add text</a:t>
            </a:r>
          </a:p>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Rectangle 3">
            <a:extLst>
              <a:ext uri="{FF2B5EF4-FFF2-40B4-BE49-F238E27FC236}">
                <a16:creationId xmlns:a16="http://schemas.microsoft.com/office/drawing/2014/main" id="{DC8D509A-F5B6-A248-2248-3B80996F8EF0}"/>
              </a:ext>
            </a:extLst>
          </p:cNvPr>
          <p:cNvSpPr/>
          <p:nvPr userDrawn="1"/>
        </p:nvSpPr>
        <p:spPr>
          <a:xfrm>
            <a:off x="6947017" y="-1277203"/>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5" name="TextBox 4">
            <a:extLst>
              <a:ext uri="{FF2B5EF4-FFF2-40B4-BE49-F238E27FC236}">
                <a16:creationId xmlns:a16="http://schemas.microsoft.com/office/drawing/2014/main" id="{F75AED6E-4C85-046A-8502-A51487D830F9}"/>
              </a:ext>
            </a:extLst>
          </p:cNvPr>
          <p:cNvSpPr txBox="1">
            <a:spLocks noGrp="1" noRot="1" noMove="1" noResize="1" noEditPoints="1" noAdjustHandles="1" noChangeArrowheads="1" noChangeShapeType="1"/>
          </p:cNvSpPr>
          <p:nvPr userDrawn="1"/>
        </p:nvSpPr>
        <p:spPr>
          <a:xfrm>
            <a:off x="1128713" y="2145386"/>
            <a:ext cx="4565449" cy="1757363"/>
          </a:xfrm>
          <a:prstGeom prst="rect">
            <a:avLst/>
          </a:prstGeom>
        </p:spPr>
        <p:txBody>
          <a:bodyPr vert="horz" wrap="square" lIns="0" tIns="32970" rIns="65939" bIns="32970" rtlCol="0" anchor="ctr"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4500" b="1" i="0" u="none" strike="noStrike" kern="1200" cap="none" spc="0" normalizeH="0" baseline="0" noProof="0" dirty="0">
                <a:ln>
                  <a:noFill/>
                </a:ln>
                <a:solidFill>
                  <a:schemeClr val="bg1"/>
                </a:solidFill>
                <a:effectLst/>
                <a:uLnTx/>
                <a:uFillTx/>
                <a:latin typeface="+mj-lt"/>
                <a:ea typeface="PS TT Commons" charset="0"/>
                <a:cs typeface="PS TT Commons" charset="0"/>
              </a:rPr>
              <a:t>Summary</a:t>
            </a: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D4673F41-9FEE-27A0-8197-1875F27EA079}"/>
              </a:ext>
            </a:extLst>
          </p:cNvPr>
          <p:cNvPicPr>
            <a:picLocks noChangeAspect="1"/>
          </p:cNvPicPr>
          <p:nvPr userDrawn="1"/>
        </p:nvPicPr>
        <p:blipFill>
          <a:blip r:embed="rId3"/>
          <a:stretch>
            <a:fillRect/>
          </a:stretch>
        </p:blipFill>
        <p:spPr>
          <a:xfrm>
            <a:off x="1420499" y="4017055"/>
            <a:ext cx="4435077" cy="3548062"/>
          </a:xfrm>
          <a:prstGeom prst="rect">
            <a:avLst/>
          </a:prstGeom>
        </p:spPr>
      </p:pic>
    </p:spTree>
    <p:extLst>
      <p:ext uri="{BB962C8B-B14F-4D97-AF65-F5344CB8AC3E}">
        <p14:creationId xmlns:p14="http://schemas.microsoft.com/office/powerpoint/2010/main" val="254485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30F2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30F2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30F2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30F2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30F2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ight Full Page with Title and Description">
    <p:bg>
      <p:bgPr>
        <a:solidFill>
          <a:srgbClr val="E2E8F0"/>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74885958-A933-3E4E-8BED-824CAB93830B}"/>
              </a:ext>
            </a:extLst>
          </p:cNvPr>
          <p:cNvSpPr>
            <a:spLocks noGrp="1"/>
          </p:cNvSpPr>
          <p:nvPr>
            <p:ph type="body" sz="quarter" idx="10" hasCustomPrompt="1"/>
          </p:nvPr>
        </p:nvSpPr>
        <p:spPr>
          <a:xfrm>
            <a:off x="917190" y="2926080"/>
            <a:ext cx="16453620" cy="6814268"/>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a:extLst>
              <a:ext uri="{FF2B5EF4-FFF2-40B4-BE49-F238E27FC236}">
                <a16:creationId xmlns:a16="http://schemas.microsoft.com/office/drawing/2014/main" id="{A8A5C202-2F6D-024E-80D9-874E82E9B276}"/>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8" name="Title 1">
            <a:extLst>
              <a:ext uri="{FF2B5EF4-FFF2-40B4-BE49-F238E27FC236}">
                <a16:creationId xmlns:a16="http://schemas.microsoft.com/office/drawing/2014/main" id="{322E4E1F-BE11-C54B-B450-B76A70B974A3}"/>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3812020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Full Page with Title and Description - dark">
    <p:bg>
      <p:bgPr>
        <a:solidFill>
          <a:schemeClr val="tx1"/>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90" y="2926080"/>
            <a:ext cx="16453620" cy="6814268"/>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6" name="Title 1">
            <a:extLst>
              <a:ext uri="{FF2B5EF4-FFF2-40B4-BE49-F238E27FC236}">
                <a16:creationId xmlns:a16="http://schemas.microsoft.com/office/drawing/2014/main" id="{9E190D80-BF16-E04A-ACC0-8B0810D56FC8}"/>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Tree>
    <p:extLst>
      <p:ext uri="{BB962C8B-B14F-4D97-AF65-F5344CB8AC3E}">
        <p14:creationId xmlns:p14="http://schemas.microsoft.com/office/powerpoint/2010/main" val="1059531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94F64E-09A5-E4BD-279F-6C7BA43322DA}"/>
              </a:ext>
            </a:extLst>
          </p:cNvPr>
          <p:cNvSpPr/>
          <p:nvPr userDrawn="1"/>
        </p:nvSpPr>
        <p:spPr>
          <a:xfrm>
            <a:off x="-4" y="0"/>
            <a:ext cx="18288004" cy="379701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7" name="Rectangle 16">
            <a:extLst>
              <a:ext uri="{FF2B5EF4-FFF2-40B4-BE49-F238E27FC236}">
                <a16:creationId xmlns:a16="http://schemas.microsoft.com/office/drawing/2014/main" id="{9E168F67-2B74-9B44-9C64-F6995894ADBF}"/>
              </a:ext>
            </a:extLst>
          </p:cNvPr>
          <p:cNvSpPr/>
          <p:nvPr userDrawn="1"/>
        </p:nvSpPr>
        <p:spPr>
          <a:xfrm>
            <a:off x="0" y="2926081"/>
            <a:ext cx="18288000" cy="911848"/>
          </a:xfrm>
          <a:prstGeom prst="rect">
            <a:avLst/>
          </a:prstGeom>
          <a:solidFill>
            <a:srgbClr val="E2E8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329634-D71F-1444-9687-0F2E294663B4}"/>
              </a:ext>
            </a:extLst>
          </p:cNvPr>
          <p:cNvSpPr/>
          <p:nvPr userDrawn="1"/>
        </p:nvSpPr>
        <p:spPr>
          <a:xfrm>
            <a:off x="0" y="3786012"/>
            <a:ext cx="18288000" cy="3581501"/>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8">
            <a:extLst>
              <a:ext uri="{FF2B5EF4-FFF2-40B4-BE49-F238E27FC236}">
                <a16:creationId xmlns:a16="http://schemas.microsoft.com/office/drawing/2014/main" id="{C6811143-476A-914D-93C0-DF512E7A0C82}"/>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5" name="Title 1">
            <a:extLst>
              <a:ext uri="{FF2B5EF4-FFF2-40B4-BE49-F238E27FC236}">
                <a16:creationId xmlns:a16="http://schemas.microsoft.com/office/drawing/2014/main" id="{1274862A-3F03-484C-B6D7-C474A830FE16}"/>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9" name="Text Placeholder 6"/>
          <p:cNvSpPr>
            <a:spLocks noGrp="1"/>
          </p:cNvSpPr>
          <p:nvPr>
            <p:ph type="body" sz="quarter" idx="11" hasCustomPrompt="1"/>
          </p:nvPr>
        </p:nvSpPr>
        <p:spPr>
          <a:xfrm>
            <a:off x="917188" y="7571232"/>
            <a:ext cx="16453621" cy="2468880"/>
          </a:xfrm>
          <a:prstGeom prst="rect">
            <a:avLst/>
          </a:prstGeom>
        </p:spPr>
        <p:txBody>
          <a:bodyPr anchor="t" anchorCtr="0">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8" name="Rounded Rectangle 6">
            <a:extLst>
              <a:ext uri="{FF2B5EF4-FFF2-40B4-BE49-F238E27FC236}">
                <a16:creationId xmlns:a16="http://schemas.microsoft.com/office/drawing/2014/main" id="{18A3BCAE-13F5-174E-AA47-3F13835F8784}"/>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DEE01B59-C345-5F4E-9644-EC625C57223E}"/>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rgbClr val="130F25"/>
                </a:solidFill>
                <a:latin typeface="+mn-lt"/>
                <a:ea typeface="PS TT Commons DemiBold" charset="0"/>
                <a:cs typeface="PS TT Commons DemiBold" charset="0"/>
              </a:defRPr>
            </a:lvl1pPr>
          </a:lstStyle>
          <a:p>
            <a:pPr lvl="0"/>
            <a:r>
              <a:rPr lang="en-US" dirty="0"/>
              <a:t>Filename.here</a:t>
            </a:r>
          </a:p>
        </p:txBody>
      </p:sp>
      <p:sp>
        <p:nvSpPr>
          <p:cNvPr id="12" name="Text Placeholder 6">
            <a:extLst>
              <a:ext uri="{FF2B5EF4-FFF2-40B4-BE49-F238E27FC236}">
                <a16:creationId xmlns:a16="http://schemas.microsoft.com/office/drawing/2014/main" id="{0AA68304-FAFF-3847-AA4D-036248DB844E}"/>
              </a:ext>
            </a:extLst>
          </p:cNvPr>
          <p:cNvSpPr>
            <a:spLocks noGrp="1"/>
          </p:cNvSpPr>
          <p:nvPr>
            <p:ph type="body" sz="quarter" idx="10" hasCustomPrompt="1"/>
          </p:nvPr>
        </p:nvSpPr>
        <p:spPr>
          <a:xfrm>
            <a:off x="917189" y="4041648"/>
            <a:ext cx="16453621" cy="3081228"/>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4098236340"/>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 dark">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8D9CA2-4EDE-80D0-19D7-6F0364F2556C}"/>
              </a:ext>
            </a:extLst>
          </p:cNvPr>
          <p:cNvSpPr/>
          <p:nvPr userDrawn="1"/>
        </p:nvSpPr>
        <p:spPr>
          <a:xfrm>
            <a:off x="-4" y="0"/>
            <a:ext cx="18288004" cy="3797011"/>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7" name="Rectangle 16">
            <a:extLst>
              <a:ext uri="{FF2B5EF4-FFF2-40B4-BE49-F238E27FC236}">
                <a16:creationId xmlns:a16="http://schemas.microsoft.com/office/drawing/2014/main" id="{ACCE4ADB-513D-6547-A537-41E419C45CB6}"/>
              </a:ext>
            </a:extLst>
          </p:cNvPr>
          <p:cNvSpPr/>
          <p:nvPr userDrawn="1"/>
        </p:nvSpPr>
        <p:spPr>
          <a:xfrm>
            <a:off x="0" y="2926081"/>
            <a:ext cx="18288000" cy="870932"/>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329634-D71F-1444-9687-0F2E294663B4}"/>
              </a:ext>
            </a:extLst>
          </p:cNvPr>
          <p:cNvSpPr/>
          <p:nvPr userDrawn="1"/>
        </p:nvSpPr>
        <p:spPr>
          <a:xfrm>
            <a:off x="0" y="3786012"/>
            <a:ext cx="18288000" cy="3581500"/>
          </a:xfrm>
          <a:prstGeom prst="rect">
            <a:avLst/>
          </a:prstGeom>
          <a:solidFill>
            <a:srgbClr val="352B6F"/>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8">
            <a:extLst>
              <a:ext uri="{FF2B5EF4-FFF2-40B4-BE49-F238E27FC236}">
                <a16:creationId xmlns:a16="http://schemas.microsoft.com/office/drawing/2014/main" id="{C6811143-476A-914D-93C0-DF512E7A0C82}"/>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0"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5" name="Title 1">
            <a:extLst>
              <a:ext uri="{FF2B5EF4-FFF2-40B4-BE49-F238E27FC236}">
                <a16:creationId xmlns:a16="http://schemas.microsoft.com/office/drawing/2014/main" id="{1274862A-3F03-484C-B6D7-C474A830FE16}"/>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9" name="Text Placeholder 6"/>
          <p:cNvSpPr>
            <a:spLocks noGrp="1"/>
          </p:cNvSpPr>
          <p:nvPr>
            <p:ph type="body" sz="quarter" idx="11" hasCustomPrompt="1"/>
          </p:nvPr>
        </p:nvSpPr>
        <p:spPr>
          <a:xfrm>
            <a:off x="917188" y="7571232"/>
            <a:ext cx="16453621" cy="2468880"/>
          </a:xfrm>
          <a:prstGeom prst="rect">
            <a:avLst/>
          </a:prstGeom>
        </p:spPr>
        <p:txBody>
          <a:bodyPr anchor="t" anchorCtr="0">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8" name="Rounded Rectangle 6">
            <a:extLst>
              <a:ext uri="{FF2B5EF4-FFF2-40B4-BE49-F238E27FC236}">
                <a16:creationId xmlns:a16="http://schemas.microsoft.com/office/drawing/2014/main" id="{8D56FCDA-A803-484C-AA09-84B100532755}"/>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8482F8EA-81C2-5448-A9D4-34BCA15EA56A}"/>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0" i="0">
                <a:solidFill>
                  <a:schemeClr val="bg1"/>
                </a:solidFill>
                <a:latin typeface="+mn-lt"/>
                <a:ea typeface="PS TT Commons DemiBold" charset="0"/>
                <a:cs typeface="PS TT Commons DemiBold" charset="0"/>
              </a:defRPr>
            </a:lvl1pPr>
          </a:lstStyle>
          <a:p>
            <a:pPr lvl="0"/>
            <a:r>
              <a:rPr lang="en-US" dirty="0"/>
              <a:t>Filename.here</a:t>
            </a:r>
          </a:p>
        </p:txBody>
      </p:sp>
      <p:sp>
        <p:nvSpPr>
          <p:cNvPr id="12" name="Text Placeholder 6">
            <a:extLst>
              <a:ext uri="{FF2B5EF4-FFF2-40B4-BE49-F238E27FC236}">
                <a16:creationId xmlns:a16="http://schemas.microsoft.com/office/drawing/2014/main" id="{0AA68304-FAFF-3847-AA4D-036248DB844E}"/>
              </a:ext>
            </a:extLst>
          </p:cNvPr>
          <p:cNvSpPr>
            <a:spLocks noGrp="1"/>
          </p:cNvSpPr>
          <p:nvPr>
            <p:ph type="body" sz="quarter" idx="10" hasCustomPrompt="1"/>
          </p:nvPr>
        </p:nvSpPr>
        <p:spPr>
          <a:xfrm>
            <a:off x="917189" y="4041648"/>
            <a:ext cx="16453621" cy="3081228"/>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431581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Half Page Horizonta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9EB1C5-6694-8773-2752-1E7490C11A29}"/>
              </a:ext>
            </a:extLst>
          </p:cNvPr>
          <p:cNvSpPr/>
          <p:nvPr userDrawn="1"/>
        </p:nvSpPr>
        <p:spPr>
          <a:xfrm>
            <a:off x="-4" y="-2"/>
            <a:ext cx="18288004" cy="6345940"/>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itle 1">
            <a:extLst>
              <a:ext uri="{FF2B5EF4-FFF2-40B4-BE49-F238E27FC236}">
                <a16:creationId xmlns:a16="http://schemas.microsoft.com/office/drawing/2014/main" id="{608ABFF4-556D-504D-8526-20EE4FA72AA2}"/>
              </a:ext>
            </a:extLst>
          </p:cNvPr>
          <p:cNvSpPr>
            <a:spLocks noGrp="1"/>
          </p:cNvSpPr>
          <p:nvPr>
            <p:ph type="title" hasCustomPrompt="1"/>
          </p:nvPr>
        </p:nvSpPr>
        <p:spPr>
          <a:xfrm>
            <a:off x="402281" y="6786380"/>
            <a:ext cx="17483382" cy="604235"/>
          </a:xfrm>
          <a:prstGeom prst="rect">
            <a:avLst/>
          </a:prstGeom>
        </p:spPr>
        <p:txBody>
          <a:bodyPr>
            <a:noAutofit/>
          </a:bodyPr>
          <a:lstStyle>
            <a:lvl1pPr algn="l">
              <a:defRPr sz="3800" b="1" i="0" baseline="0">
                <a:solidFill>
                  <a:srgbClr val="130F25"/>
                </a:solidFill>
                <a:latin typeface="+mj-lt"/>
              </a:defRPr>
            </a:lvl1pPr>
          </a:lstStyle>
          <a:p>
            <a:r>
              <a:rPr lang="en-US" dirty="0"/>
              <a:t>Add Title Slide in Title Case</a:t>
            </a:r>
          </a:p>
        </p:txBody>
      </p:sp>
      <p:sp>
        <p:nvSpPr>
          <p:cNvPr id="10" name="Text Placeholder 8">
            <a:extLst>
              <a:ext uri="{FF2B5EF4-FFF2-40B4-BE49-F238E27FC236}">
                <a16:creationId xmlns:a16="http://schemas.microsoft.com/office/drawing/2014/main" id="{EAF9EA1C-3519-594B-8FFD-CC4BD6BC8B32}"/>
              </a:ext>
            </a:extLst>
          </p:cNvPr>
          <p:cNvSpPr>
            <a:spLocks noGrp="1"/>
          </p:cNvSpPr>
          <p:nvPr>
            <p:ph type="body" sz="quarter" idx="18"/>
          </p:nvPr>
        </p:nvSpPr>
        <p:spPr>
          <a:xfrm>
            <a:off x="402281" y="7573617"/>
            <a:ext cx="17483382" cy="2288385"/>
          </a:xfrm>
          <a:prstGeom prst="rect">
            <a:avLst/>
          </a:prstGeom>
        </p:spPr>
        <p:txBody>
          <a:bodyPr lIns="91440">
            <a:noAutofit/>
          </a:bodyPr>
          <a:lstStyle>
            <a:lvl1pPr marL="0" indent="0" algn="l">
              <a:lnSpc>
                <a:spcPct val="100000"/>
              </a:lnSpc>
              <a:spcBef>
                <a:spcPts val="0"/>
              </a:spcBef>
              <a:buFont typeface="Arial" charset="0"/>
              <a:buNone/>
              <a:defRPr sz="3000" b="0" i="0">
                <a:solidFill>
                  <a:srgbClr val="130F25"/>
                </a:solidFill>
                <a:latin typeface="+mn-lt"/>
                <a:ea typeface="PS TT Commons Light" charset="0"/>
                <a:cs typeface="PS TT Commons Light" charset="0"/>
              </a:defRPr>
            </a:lvl1pPr>
          </a:lstStyle>
          <a:p>
            <a:pPr lvl="0"/>
            <a:endParaRPr lang="en-US" dirty="0"/>
          </a:p>
        </p:txBody>
      </p:sp>
    </p:spTree>
    <p:extLst>
      <p:ext uri="{BB962C8B-B14F-4D97-AF65-F5344CB8AC3E}">
        <p14:creationId xmlns:p14="http://schemas.microsoft.com/office/powerpoint/2010/main" val="2811330809"/>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Half Page Horizontal - dark">
    <p:bg>
      <p:bgPr>
        <a:solidFill>
          <a:srgbClr val="352B6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23EE86-7308-8ED2-6949-CCA7F18C3E11}"/>
              </a:ext>
            </a:extLst>
          </p:cNvPr>
          <p:cNvSpPr/>
          <p:nvPr userDrawn="1"/>
        </p:nvSpPr>
        <p:spPr>
          <a:xfrm>
            <a:off x="-4" y="-2"/>
            <a:ext cx="18288004" cy="63459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86380"/>
            <a:ext cx="17483382" cy="604235"/>
          </a:xfrm>
          <a:prstGeom prst="rect">
            <a:avLst/>
          </a:prstGeom>
        </p:spPr>
        <p:txBody>
          <a:bodyPr>
            <a:noAutofit/>
          </a:bodyPr>
          <a:lstStyle>
            <a:lvl1pPr algn="l">
              <a:defRPr sz="3800" b="1" i="0" baseline="0">
                <a:solidFill>
                  <a:schemeClr val="tx1"/>
                </a:solidFill>
                <a:latin typeface="+mj-lt"/>
              </a:defRPr>
            </a:lvl1pPr>
          </a:lstStyle>
          <a:p>
            <a:r>
              <a:rPr lang="en-US" dirty="0"/>
              <a:t>Add Title Slide in Title Case</a:t>
            </a:r>
          </a:p>
        </p:txBody>
      </p:sp>
      <p:sp>
        <p:nvSpPr>
          <p:cNvPr id="3" name="Text Placeholder 8"/>
          <p:cNvSpPr>
            <a:spLocks noGrp="1"/>
          </p:cNvSpPr>
          <p:nvPr>
            <p:ph type="body" sz="quarter" idx="18"/>
          </p:nvPr>
        </p:nvSpPr>
        <p:spPr>
          <a:xfrm>
            <a:off x="402281" y="7573617"/>
            <a:ext cx="17483382" cy="2288385"/>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Light" charset="0"/>
                <a:cs typeface="PS TT Commons Light" charset="0"/>
              </a:defRPr>
            </a:lvl1pPr>
          </a:lstStyle>
          <a:p>
            <a:pPr lvl="0"/>
            <a:endParaRPr lang="en-US" dirty="0"/>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683148152"/>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Full Page with Title">
    <p:bg>
      <p:bgPr>
        <a:solidFill>
          <a:srgbClr val="E2E8F0"/>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3939997B-1E82-AD40-99E5-A98C1981A27C}"/>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13094561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nimated Code: Full Page with Title">
    <p:bg>
      <p:bgPr>
        <a:solidFill>
          <a:srgbClr val="E2E8F0"/>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3939997B-1E82-AD40-99E5-A98C1981A27C}"/>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2393924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Full Page with Title - dark">
    <p:bg>
      <p:bgPr>
        <a:solidFill>
          <a:schemeClr val="tx1"/>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1B3F2644-8D69-DC4B-89FD-3BFF1718A882}"/>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Tree>
    <p:extLst>
      <p:ext uri="{BB962C8B-B14F-4D97-AF65-F5344CB8AC3E}">
        <p14:creationId xmlns:p14="http://schemas.microsoft.com/office/powerpoint/2010/main" val="32013287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imated Code: Full Page with Title - dark">
    <p:bg>
      <p:bgPr>
        <a:solidFill>
          <a:schemeClr val="tx1"/>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1B3F2644-8D69-DC4B-89FD-3BFF1718A882}"/>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Tree>
    <p:extLst>
      <p:ext uri="{BB962C8B-B14F-4D97-AF65-F5344CB8AC3E}">
        <p14:creationId xmlns:p14="http://schemas.microsoft.com/office/powerpoint/2010/main" val="128282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click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Effect transition="in" filter="fade">
                      <p:cBhvr>
                        <p:cTn dur="7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ip Header">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825C826-F821-45FD-CF72-44F21A3992F3}"/>
              </a:ext>
            </a:extLst>
          </p:cNvPr>
          <p:cNvPicPr>
            <a:picLocks noChangeAspect="1"/>
          </p:cNvPicPr>
          <p:nvPr userDrawn="1"/>
        </p:nvPicPr>
        <p:blipFill>
          <a:blip r:embed="rId2">
            <a:alphaModFix amt="26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1762786" y="4538443"/>
            <a:ext cx="15304713" cy="1210115"/>
          </a:xfrm>
          <a:prstGeom prst="rect">
            <a:avLst/>
          </a:prstGeom>
        </p:spPr>
        <p:txBody>
          <a:bodyPr anchor="ctr"/>
          <a:lstStyle>
            <a:lvl1pPr algn="l">
              <a:defRPr sz="6000" b="1" i="0">
                <a:latin typeface="+mj-lt"/>
              </a:defRPr>
            </a:lvl1pPr>
          </a:lstStyle>
          <a:p>
            <a:r>
              <a:rPr lang="en-US" dirty="0"/>
              <a:t> Add Clip Title in Title Case</a:t>
            </a:r>
          </a:p>
        </p:txBody>
      </p:sp>
      <p:cxnSp>
        <p:nvCxnSpPr>
          <p:cNvPr id="4" name="Straight Connector 3"/>
          <p:cNvCxnSpPr>
            <a:cxnSpLocks/>
          </p:cNvCxnSpPr>
          <p:nvPr/>
        </p:nvCxnSpPr>
        <p:spPr>
          <a:xfrm>
            <a:off x="1220491" y="4538443"/>
            <a:ext cx="0" cy="1210115"/>
          </a:xfrm>
          <a:prstGeom prst="line">
            <a:avLst/>
          </a:prstGeom>
          <a:noFill/>
          <a:ln w="190500" cap="flat" cmpd="sng" algn="ctr">
            <a:solidFill>
              <a:schemeClr val="accent1"/>
            </a:solidFill>
            <a:prstDash val="solid"/>
            <a:headEnd type="none"/>
            <a:tailEnd type="none"/>
          </a:ln>
          <a:effectLst/>
        </p:spPr>
      </p:cxnSp>
      <p:grpSp>
        <p:nvGrpSpPr>
          <p:cNvPr id="5" name="Group 4">
            <a:extLst>
              <a:ext uri="{FF2B5EF4-FFF2-40B4-BE49-F238E27FC236}">
                <a16:creationId xmlns:a16="http://schemas.microsoft.com/office/drawing/2014/main" id="{64229122-5CB1-FFF8-E235-D158FAC7B30F}"/>
              </a:ext>
            </a:extLst>
          </p:cNvPr>
          <p:cNvGrpSpPr/>
          <p:nvPr userDrawn="1"/>
        </p:nvGrpSpPr>
        <p:grpSpPr>
          <a:xfrm>
            <a:off x="0" y="-1699793"/>
            <a:ext cx="6149189" cy="1311563"/>
            <a:chOff x="0" y="-1699793"/>
            <a:chExt cx="6149189" cy="1311563"/>
          </a:xfrm>
        </p:grpSpPr>
        <p:sp>
          <p:nvSpPr>
            <p:cNvPr id="6" name="Rectangle 5">
              <a:extLst>
                <a:ext uri="{FF2B5EF4-FFF2-40B4-BE49-F238E27FC236}">
                  <a16:creationId xmlns:a16="http://schemas.microsoft.com/office/drawing/2014/main" id="{3620A43C-352A-7FD7-5F69-EF4D10891440}"/>
                </a:ext>
              </a:extLst>
            </p:cNvPr>
            <p:cNvSpPr/>
            <p:nvPr userDrawn="1"/>
          </p:nvSpPr>
          <p:spPr>
            <a:xfrm>
              <a:off x="3803903" y="-1699793"/>
              <a:ext cx="2345286"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85DB6E72-1EFC-B30F-38C7-5344C11608D2}"/>
                </a:ext>
              </a:extLst>
            </p:cNvPr>
            <p:cNvSpPr/>
            <p:nvPr userDrawn="1"/>
          </p:nvSpPr>
          <p:spPr>
            <a:xfrm>
              <a:off x="0" y="-1699793"/>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2068515-DEAC-BCD8-BF2A-85606B5F4BDF}"/>
                </a:ext>
              </a:extLst>
            </p:cNvPr>
            <p:cNvSpPr txBox="1"/>
            <p:nvPr userDrawn="1"/>
          </p:nvSpPr>
          <p:spPr>
            <a:xfrm>
              <a:off x="210315" y="-1353329"/>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 g’s match?</a:t>
              </a:r>
            </a:p>
          </p:txBody>
        </p:sp>
        <p:sp>
          <p:nvSpPr>
            <p:cNvPr id="11" name="TextBox 10">
              <a:extLst>
                <a:ext uri="{FF2B5EF4-FFF2-40B4-BE49-F238E27FC236}">
                  <a16:creationId xmlns:a16="http://schemas.microsoft.com/office/drawing/2014/main" id="{E69B52BD-1D48-B439-73D3-886EF725ACE9}"/>
                </a:ext>
              </a:extLst>
            </p:cNvPr>
            <p:cNvSpPr txBox="1"/>
            <p:nvPr userDrawn="1"/>
          </p:nvSpPr>
          <p:spPr>
            <a:xfrm>
              <a:off x="5167983" y="-1673195"/>
              <a:ext cx="981206" cy="1014564"/>
            </a:xfrm>
            <a:prstGeom prst="rect">
              <a:avLst/>
            </a:prstGeom>
          </p:spPr>
          <p:txBody>
            <a:bodyPr vert="horz" wrap="none" lIns="0" tIns="32970" rIns="65939" bIns="32970" rtlCol="0" anchor="ctr" anchorCtr="0">
              <a:noAutofit/>
            </a:bodyPr>
            <a:lstStyle/>
            <a:p>
              <a:pPr lvl="0"/>
              <a:r>
                <a:rPr lang="en-US" sz="6800" b="1" dirty="0">
                  <a:solidFill>
                    <a:srgbClr val="130F25"/>
                  </a:solidFill>
                  <a:latin typeface="+mj-lt"/>
                </a:rPr>
                <a:t>g</a:t>
              </a:r>
            </a:p>
          </p:txBody>
        </p:sp>
        <p:pic>
          <p:nvPicPr>
            <p:cNvPr id="12" name="Picture 11" descr="Logo, icon&#10;&#10;Description automatically generated">
              <a:extLst>
                <a:ext uri="{FF2B5EF4-FFF2-40B4-BE49-F238E27FC236}">
                  <a16:creationId xmlns:a16="http://schemas.microsoft.com/office/drawing/2014/main" id="{0F8C2E66-E5EF-1678-9F4E-8690E9AFF538}"/>
                </a:ext>
              </a:extLst>
            </p:cNvPr>
            <p:cNvPicPr>
              <a:picLocks noChangeAspect="1"/>
            </p:cNvPicPr>
            <p:nvPr userDrawn="1"/>
          </p:nvPicPr>
          <p:blipFill>
            <a:blip r:embed="rId3"/>
            <a:stretch>
              <a:fillRect/>
            </a:stretch>
          </p:blipFill>
          <p:spPr>
            <a:xfrm>
              <a:off x="4003069" y="-1673653"/>
              <a:ext cx="1164914" cy="1285423"/>
            </a:xfrm>
            <a:prstGeom prst="rect">
              <a:avLst/>
            </a:prstGeom>
          </p:spPr>
        </p:pic>
      </p:grpSp>
    </p:spTree>
    <p:extLst>
      <p:ext uri="{BB962C8B-B14F-4D97-AF65-F5344CB8AC3E}">
        <p14:creationId xmlns:p14="http://schemas.microsoft.com/office/powerpoint/2010/main" val="27806893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Half Page Vertical with Point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E685F9-E7EA-C7CC-43EE-0D403B327275}"/>
              </a:ext>
            </a:extLst>
          </p:cNvPr>
          <p:cNvSpPr/>
          <p:nvPr userDrawn="1"/>
        </p:nvSpPr>
        <p:spPr>
          <a:xfrm>
            <a:off x="0" y="1"/>
            <a:ext cx="9125712" cy="10287002"/>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a:extLst>
              <a:ext uri="{FF2B5EF4-FFF2-40B4-BE49-F238E27FC236}">
                <a16:creationId xmlns:a16="http://schemas.microsoft.com/office/drawing/2014/main" id="{222F59EF-DB22-BA4D-A09B-DB9586EAB509}"/>
              </a:ext>
            </a:extLst>
          </p:cNvPr>
          <p:cNvSpPr>
            <a:spLocks noGrp="1"/>
          </p:cNvSpPr>
          <p:nvPr>
            <p:ph type="body" sz="quarter" idx="10" hasCustomPrompt="1"/>
          </p:nvPr>
        </p:nvSpPr>
        <p:spPr>
          <a:xfrm>
            <a:off x="402283" y="556591"/>
            <a:ext cx="8229654" cy="9181768"/>
          </a:xfrm>
          <a:prstGeom prst="rect">
            <a:avLst/>
          </a:prstGeom>
        </p:spPr>
        <p:txBody>
          <a:bodyPr anchor="t">
            <a:noAutofit/>
          </a:bodyPr>
          <a:lstStyle>
            <a:lvl1pPr marL="0" indent="0">
              <a:lnSpc>
                <a:spcPct val="100000"/>
              </a:lnSpc>
              <a:buNone/>
              <a:defRPr sz="28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9" name="Text Placeholder 5">
            <a:extLst>
              <a:ext uri="{FF2B5EF4-FFF2-40B4-BE49-F238E27FC236}">
                <a16:creationId xmlns:a16="http://schemas.microsoft.com/office/drawing/2014/main" id="{43511DE7-ED7D-684A-92BA-3739FB0A4111}"/>
              </a:ext>
            </a:extLst>
          </p:cNvPr>
          <p:cNvSpPr>
            <a:spLocks noGrp="1"/>
          </p:cNvSpPr>
          <p:nvPr>
            <p:ph type="body" sz="quarter" idx="18" hasCustomPrompt="1"/>
          </p:nvPr>
        </p:nvSpPr>
        <p:spPr>
          <a:xfrm>
            <a:off x="9410499" y="556591"/>
            <a:ext cx="8476488" cy="9181768"/>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rgbClr val="130F25"/>
                </a:solidFill>
                <a:latin typeface="+mn-lt"/>
                <a:ea typeface="PS TT Commons Light" charset="0"/>
                <a:cs typeface="PS TT Commons Light"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
        <p:nvSpPr>
          <p:cNvPr id="3" name="Rectangle 2">
            <a:extLst>
              <a:ext uri="{FF2B5EF4-FFF2-40B4-BE49-F238E27FC236}">
                <a16:creationId xmlns:a16="http://schemas.microsoft.com/office/drawing/2014/main" id="{C93AA3E1-E235-AF5B-DE82-AA46B9C95D85}"/>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BEBEBE"/>
                      </p:to>
                    </p:animClr>
                  </p:sub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Half Page Vertical with Points - dark">
    <p:bg>
      <p:bgPr>
        <a:solidFill>
          <a:srgbClr val="352B6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7EA11-27F1-BD3E-E5C4-F03C80467AA6}"/>
              </a:ext>
            </a:extLst>
          </p:cNvPr>
          <p:cNvSpPr/>
          <p:nvPr userDrawn="1"/>
        </p:nvSpPr>
        <p:spPr>
          <a:xfrm>
            <a:off x="0" y="1"/>
            <a:ext cx="9125712" cy="10287002"/>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556591"/>
            <a:ext cx="8229654" cy="9181768"/>
          </a:xfrm>
          <a:prstGeom prst="rect">
            <a:avLst/>
          </a:prstGeom>
        </p:spPr>
        <p:txBody>
          <a:bodyPr anchor="t">
            <a:noAutofit/>
          </a:bodyPr>
          <a:lstStyle>
            <a:lvl1pPr marL="0" indent="0">
              <a:lnSpc>
                <a:spcPct val="100000"/>
              </a:lnSpc>
              <a:buNone/>
              <a:defRPr sz="28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556591"/>
            <a:ext cx="8476488" cy="9181768"/>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bg1"/>
                </a:solidFill>
                <a:latin typeface="+mn-lt"/>
                <a:ea typeface="PS TT Commons Light" charset="0"/>
                <a:cs typeface="PS TT Commons Light"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
        <p:nvSpPr>
          <p:cNvPr id="3" name="Rectangle 2">
            <a:extLst>
              <a:ext uri="{FF2B5EF4-FFF2-40B4-BE49-F238E27FC236}">
                <a16:creationId xmlns:a16="http://schemas.microsoft.com/office/drawing/2014/main" id="{C5378034-FD84-6F9C-31AA-8F5FF86A3992}"/>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Left | Title/Image Right">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72A13A1B-2BBB-394B-FE91-B2E90BC2A369}"/>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7" name="Text Placeholder 16"/>
          <p:cNvSpPr>
            <a:spLocks noGrp="1"/>
          </p:cNvSpPr>
          <p:nvPr>
            <p:ph type="body" sz="quarter" idx="12" hasCustomPrompt="1"/>
          </p:nvPr>
        </p:nvSpPr>
        <p:spPr>
          <a:xfrm>
            <a:off x="947059" y="703581"/>
            <a:ext cx="5618334" cy="8907108"/>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4" hasCustomPrompt="1"/>
          </p:nvPr>
        </p:nvSpPr>
        <p:spPr>
          <a:xfrm>
            <a:off x="7579363" y="1511110"/>
            <a:ext cx="9855198" cy="7292050"/>
          </a:xfrm>
          <a:prstGeom prst="rect">
            <a:avLst/>
          </a:prstGeom>
        </p:spPr>
        <p:txBody>
          <a:bodyPr anchor="ctr">
            <a:noAutofit/>
          </a:bodyPr>
          <a:lstStyle>
            <a:lvl1pPr marL="0" indent="0">
              <a:lnSpc>
                <a:spcPct val="100000"/>
              </a:lnSpc>
              <a:buNone/>
              <a:defRPr sz="4800" b="1" i="0">
                <a:latin typeface="+mj-lt"/>
                <a:ea typeface="PS TT Commons" panose="02000506040000020004" pitchFamily="2" charset="77"/>
                <a:cs typeface="PS TT Commons" panose="02000506040000020004" pitchFamily="2" charset="77"/>
              </a:defRPr>
            </a:lvl1pPr>
          </a:lstStyle>
          <a:p>
            <a:pPr lvl="0"/>
            <a:r>
              <a:rPr lang="en-US" dirty="0"/>
              <a:t>Click to Add Title or Click </a:t>
            </a:r>
            <a:br>
              <a:rPr lang="en-US" dirty="0"/>
            </a:br>
            <a:r>
              <a:rPr lang="en-US" dirty="0"/>
              <a:t>Icon to Add Graphic</a:t>
            </a:r>
          </a:p>
        </p:txBody>
      </p:sp>
      <p:cxnSp>
        <p:nvCxnSpPr>
          <p:cNvPr id="11" name="Straight Connector 10">
            <a:extLst>
              <a:ext uri="{FF2B5EF4-FFF2-40B4-BE49-F238E27FC236}">
                <a16:creationId xmlns:a16="http://schemas.microsoft.com/office/drawing/2014/main" id="{2C5407A7-25B3-1948-A055-738500EB4510}"/>
              </a:ext>
            </a:extLst>
          </p:cNvPr>
          <p:cNvCxnSpPr>
            <a:cxnSpLocks/>
          </p:cNvCxnSpPr>
          <p:nvPr userDrawn="1"/>
        </p:nvCxnSpPr>
        <p:spPr>
          <a:xfrm>
            <a:off x="7072376" y="717214"/>
            <a:ext cx="0" cy="8879842"/>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BE2BB908-1D45-0086-4C2A-C74E0FB8127F}"/>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89084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10F88DA-BC99-E7AC-3188-1295368AA649}"/>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9" name="Content Placeholder 2"/>
          <p:cNvSpPr>
            <a:spLocks noGrp="1"/>
          </p:cNvSpPr>
          <p:nvPr>
            <p:ph sz="quarter" idx="14" hasCustomPrompt="1"/>
          </p:nvPr>
        </p:nvSpPr>
        <p:spPr>
          <a:xfrm>
            <a:off x="833120" y="703581"/>
            <a:ext cx="5701777" cy="8879842"/>
          </a:xfrm>
          <a:prstGeom prst="rect">
            <a:avLst/>
          </a:prstGeom>
        </p:spPr>
        <p:txBody>
          <a:bodyPr anchor="ctr">
            <a:noAutofit/>
          </a:bodyPr>
          <a:lstStyle>
            <a:lvl1pPr algn="r">
              <a:lnSpc>
                <a:spcPct val="100000"/>
              </a:lnSpc>
              <a:defRPr sz="4800" b="1" i="0">
                <a:latin typeface="+mj-lt"/>
                <a:ea typeface="PS TT Commons" panose="02000506040000020004" pitchFamily="2" charset="77"/>
                <a:cs typeface="PS TT Commons" panose="02000506040000020004" pitchFamily="2" charset="77"/>
              </a:defRPr>
            </a:lvl1pPr>
          </a:lstStyle>
          <a:p>
            <a:pPr lvl="0"/>
            <a:r>
              <a:rPr lang="en-US" dirty="0"/>
              <a:t>Click to Add Title or Click Icon to Add Graphic</a:t>
            </a:r>
          </a:p>
        </p:txBody>
      </p: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EF333DE1-5695-C84C-941E-F354BB5137D1}"/>
              </a:ext>
            </a:extLst>
          </p:cNvPr>
          <p:cNvCxnSpPr>
            <a:cxnSpLocks/>
          </p:cNvCxnSpPr>
          <p:nvPr userDrawn="1"/>
        </p:nvCxnSpPr>
        <p:spPr>
          <a:xfrm>
            <a:off x="7072376" y="717214"/>
            <a:ext cx="0" cy="8879842"/>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84B38577-E9CD-06B4-3EE6-32D760FEF8D0}"/>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2592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DFDEF51A-298D-D168-189C-3FFE59F0C95B}"/>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959902" y="2438401"/>
            <a:ext cx="5245102" cy="6827046"/>
          </a:xfrm>
          <a:prstGeom prst="rect">
            <a:avLst/>
          </a:prstGeom>
        </p:spPr>
        <p:txBody>
          <a:bodyPr anchor="ctr">
            <a:noAutofit/>
          </a:bodyPr>
          <a:lstStyle>
            <a:lvl1pPr algn="r">
              <a:defRPr sz="4800" b="1" i="0" baseline="0">
                <a:latin typeface="+mj-lt"/>
              </a:defRPr>
            </a:lvl1pPr>
          </a:lstStyle>
          <a:p>
            <a:pPr lvl="0"/>
            <a:r>
              <a:rPr lang="en-US" dirty="0"/>
              <a:t>Click to add title or click icon to add graphic</a:t>
            </a:r>
          </a:p>
        </p:txBody>
      </p:sp>
      <p:cxnSp>
        <p:nvCxnSpPr>
          <p:cNvPr id="8" name="Straight Connector 7"/>
          <p:cNvCxnSpPr>
            <a:cxnSpLocks/>
          </p:cNvCxnSpPr>
          <p:nvPr/>
        </p:nvCxnSpPr>
        <p:spPr>
          <a:xfrm>
            <a:off x="6912317"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Title 1">
            <a:extLst>
              <a:ext uri="{FF2B5EF4-FFF2-40B4-BE49-F238E27FC236}">
                <a16:creationId xmlns:a16="http://schemas.microsoft.com/office/drawing/2014/main" id="{1077F39E-8079-7E45-A07C-C8EA05AC6B42}"/>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 name="Rectangle 1">
            <a:extLst>
              <a:ext uri="{FF2B5EF4-FFF2-40B4-BE49-F238E27FC236}">
                <a16:creationId xmlns:a16="http://schemas.microsoft.com/office/drawing/2014/main" id="{38171721-82AB-8831-BDAD-EA7920CBEF25}"/>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19731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mj-lt"/>
              </a:defRPr>
            </a:lvl1pPr>
          </a:lstStyle>
          <a:p>
            <a:pPr lvl="0"/>
            <a:r>
              <a:rPr lang="en-US" dirty="0"/>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2C4B9A3B-C11F-A6C6-98BB-C79271E1EF4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42151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Edge Bleed Image Left |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DADBEA0C-3C69-69B4-DE97-645CDE03BD80}"/>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16"/>
          <p:cNvSpPr>
            <a:spLocks noGrp="1"/>
          </p:cNvSpPr>
          <p:nvPr>
            <p:ph type="body" sz="quarter" idx="12" hasCustomPrompt="1"/>
          </p:nvPr>
        </p:nvSpPr>
        <p:spPr>
          <a:xfrm>
            <a:off x="8046720" y="723900"/>
            <a:ext cx="9509760" cy="9041201"/>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800" b="1" i="0">
                <a:latin typeface="+mj-lt"/>
                <a:ea typeface="PS TT Commons" panose="02000506040000020004" pitchFamily="2" charset="77"/>
                <a:cs typeface="PS TT Commons" panose="02000506040000020004" pitchFamily="2" charset="77"/>
              </a:defRPr>
            </a:lvl1pPr>
          </a:lstStyle>
          <a:p>
            <a:pPr lvl="0"/>
            <a:r>
              <a:rPr lang="en-US" dirty="0"/>
              <a:t>Click Icon</a:t>
            </a:r>
            <a:br>
              <a:rPr lang="en-US" dirty="0"/>
            </a:br>
            <a:r>
              <a:rPr lang="en-US" dirty="0"/>
              <a:t>to Add Graphic</a:t>
            </a:r>
          </a:p>
        </p:txBody>
      </p:sp>
      <p:sp>
        <p:nvSpPr>
          <p:cNvPr id="2" name="Rectangle 1">
            <a:extLst>
              <a:ext uri="{FF2B5EF4-FFF2-40B4-BE49-F238E27FC236}">
                <a16:creationId xmlns:a16="http://schemas.microsoft.com/office/drawing/2014/main" id="{A10CF193-1835-9B30-752A-C8AC75774E56}"/>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09065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hree Edge Bleed Image Left |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51AAD495-36C0-7404-9FA0-9730878AD58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16"/>
          <p:cNvSpPr>
            <a:spLocks noGrp="1"/>
          </p:cNvSpPr>
          <p:nvPr>
            <p:ph type="body" sz="quarter" idx="12" hasCustomPrompt="1"/>
          </p:nvPr>
        </p:nvSpPr>
        <p:spPr>
          <a:xfrm>
            <a:off x="8046720" y="2208361"/>
            <a:ext cx="9509760" cy="7556741"/>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800" b="1" i="0">
                <a:latin typeface="+mj-lt"/>
                <a:ea typeface="PS TT Commons" panose="02000506040000020004" pitchFamily="2" charset="77"/>
                <a:cs typeface="PS TT Commons" panose="02000506040000020004" pitchFamily="2" charset="77"/>
              </a:defRPr>
            </a:lvl1pPr>
          </a:lstStyle>
          <a:p>
            <a:pPr lvl="0"/>
            <a:r>
              <a:rPr lang="en-US" dirty="0"/>
              <a:t>Click Icon</a:t>
            </a:r>
            <a:br>
              <a:rPr lang="en-US" dirty="0"/>
            </a:br>
            <a:r>
              <a:rPr lang="en-US" dirty="0"/>
              <a:t>to Add Graphic</a:t>
            </a:r>
          </a:p>
        </p:txBody>
      </p:sp>
      <p:sp>
        <p:nvSpPr>
          <p:cNvPr id="7" name="Title 1">
            <a:extLst>
              <a:ext uri="{FF2B5EF4-FFF2-40B4-BE49-F238E27FC236}">
                <a16:creationId xmlns:a16="http://schemas.microsoft.com/office/drawing/2014/main" id="{C7695B71-A813-2448-BD37-8F907888C950}"/>
              </a:ext>
            </a:extLst>
          </p:cNvPr>
          <p:cNvSpPr>
            <a:spLocks noGrp="1"/>
          </p:cNvSpPr>
          <p:nvPr>
            <p:ph type="title" hasCustomPrompt="1"/>
          </p:nvPr>
        </p:nvSpPr>
        <p:spPr>
          <a:xfrm>
            <a:off x="8046721" y="856298"/>
            <a:ext cx="9509760" cy="815748"/>
          </a:xfrm>
          <a:prstGeom prst="rect">
            <a:avLst/>
          </a:prstGeom>
        </p:spPr>
        <p:txBody>
          <a:bodyPr/>
          <a:lstStyle>
            <a:lvl1pPr algn="l">
              <a:defRPr sz="4800" b="1" i="0">
                <a:latin typeface="+mj-lt"/>
              </a:defRPr>
            </a:lvl1pPr>
          </a:lstStyle>
          <a:p>
            <a:r>
              <a:rPr lang="en-US" dirty="0"/>
              <a:t>Click to Add Title in Title Case</a:t>
            </a:r>
          </a:p>
        </p:txBody>
      </p:sp>
      <p:sp>
        <p:nvSpPr>
          <p:cNvPr id="8" name="Rectangle 7">
            <a:extLst>
              <a:ext uri="{FF2B5EF4-FFF2-40B4-BE49-F238E27FC236}">
                <a16:creationId xmlns:a16="http://schemas.microsoft.com/office/drawing/2014/main" id="{F3891F17-A683-421B-70FA-5A619CCF579D}"/>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9072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ircle Image Left | Title and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DE9FF476-2DF7-6576-0D6E-40542393C156}"/>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2" name="Title 1"/>
          <p:cNvSpPr>
            <a:spLocks noGrp="1"/>
          </p:cNvSpPr>
          <p:nvPr>
            <p:ph type="title" hasCustomPrompt="1"/>
          </p:nvPr>
        </p:nvSpPr>
        <p:spPr>
          <a:xfrm>
            <a:off x="6784848" y="2971300"/>
            <a:ext cx="10168128" cy="1118808"/>
          </a:xfrm>
          <a:prstGeom prst="rect">
            <a:avLst/>
          </a:prstGeom>
        </p:spPr>
        <p:txBody>
          <a:bodyPr anchor="b">
            <a:noAutofit/>
          </a:bodyPr>
          <a:lstStyle>
            <a:lvl1pPr algn="l">
              <a:defRPr sz="4800" b="1" i="0">
                <a:latin typeface="+mj-lt"/>
              </a:defRPr>
            </a:lvl1pPr>
          </a:lstStyle>
          <a:p>
            <a:r>
              <a:rPr lang="en-US" dirty="0"/>
              <a:t>Add Slide Title in Title Case</a:t>
            </a:r>
          </a:p>
        </p:txBody>
      </p:sp>
      <p:sp>
        <p:nvSpPr>
          <p:cNvPr id="3" name="Picture Placeholder 2"/>
          <p:cNvSpPr>
            <a:spLocks noGrp="1"/>
          </p:cNvSpPr>
          <p:nvPr>
            <p:ph type="pic" sz="quarter" idx="15" hasCustomPrompt="1"/>
          </p:nvPr>
        </p:nvSpPr>
        <p:spPr>
          <a:xfrm>
            <a:off x="1431929" y="2978171"/>
            <a:ext cx="4330658" cy="4330658"/>
          </a:xfrm>
          <a:prstGeom prst="ellipse">
            <a:avLst/>
          </a:prstGeom>
          <a:noFill/>
          <a:ln>
            <a:solidFill>
              <a:schemeClr val="bg1">
                <a:lumMod val="95000"/>
              </a:schemeClr>
            </a:solidFill>
          </a:ln>
        </p:spPr>
        <p:txBody>
          <a:bodyPr anchor="ctr"/>
          <a:lstStyle>
            <a:lvl1pPr algn="ctr">
              <a:defRPr sz="4000" b="1" i="0">
                <a:latin typeface="+mj-lt"/>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474155"/>
            <a:ext cx="10168128" cy="3815830"/>
          </a:xfrm>
          <a:prstGeom prst="rect">
            <a:avLst/>
          </a:prstGeom>
        </p:spPr>
        <p:txBody>
          <a:bodyPr anchor="t">
            <a:noAutofit/>
          </a:bodyPr>
          <a:lstStyle>
            <a:lvl1pPr marL="0" indent="0" algn="l">
              <a:lnSpc>
                <a:spcPct val="100000"/>
              </a:lnSpc>
              <a:buNone/>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p:txBody>
      </p:sp>
      <p:sp>
        <p:nvSpPr>
          <p:cNvPr id="5" name="Rectangle 4">
            <a:extLst>
              <a:ext uri="{FF2B5EF4-FFF2-40B4-BE49-F238E27FC236}">
                <a16:creationId xmlns:a16="http://schemas.microsoft.com/office/drawing/2014/main" id="{5C519343-942F-0FC8-6E97-AD80548A5191}"/>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77902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arison: Left-to-right">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D0C299C-AC37-73CD-F2F7-C8D32FA7903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16" name="Content Placeholder 2">
            <a:extLst>
              <a:ext uri="{FF2B5EF4-FFF2-40B4-BE49-F238E27FC236}">
                <a16:creationId xmlns:a16="http://schemas.microsoft.com/office/drawing/2014/main" id="{80E06CBE-D1A3-C14C-922F-06B2DC42C0F9}"/>
              </a:ext>
            </a:extLst>
          </p:cNvPr>
          <p:cNvSpPr>
            <a:spLocks noGrp="1"/>
          </p:cNvSpPr>
          <p:nvPr>
            <p:ph sz="quarter" idx="22" hasCustomPrompt="1"/>
          </p:nvPr>
        </p:nvSpPr>
        <p:spPr>
          <a:xfrm>
            <a:off x="917174"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20" name="Text Placeholder 3">
            <a:extLst>
              <a:ext uri="{FF2B5EF4-FFF2-40B4-BE49-F238E27FC236}">
                <a16:creationId xmlns:a16="http://schemas.microsoft.com/office/drawing/2014/main" id="{4C23872E-052A-D346-B0B7-56413F0BCE3C}"/>
              </a:ext>
            </a:extLst>
          </p:cNvPr>
          <p:cNvSpPr>
            <a:spLocks noGrp="1"/>
          </p:cNvSpPr>
          <p:nvPr>
            <p:ph type="body" sz="quarter" idx="19"/>
          </p:nvPr>
        </p:nvSpPr>
        <p:spPr>
          <a:xfrm>
            <a:off x="917191"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400" b="0" i="0" baseline="0">
                <a:latin typeface="+mn-lt"/>
                <a:ea typeface="PS TT Commons Light" charset="0"/>
                <a:cs typeface="PS TT Commons Light" charset="0"/>
              </a:defRPr>
            </a:lvl1pPr>
          </a:lstStyle>
          <a:p>
            <a:pPr lvl="0"/>
            <a:endParaRPr lang="en-US" dirty="0"/>
          </a:p>
        </p:txBody>
      </p:sp>
      <p:sp>
        <p:nvSpPr>
          <p:cNvPr id="14" name="Content Placeholder 2">
            <a:extLst>
              <a:ext uri="{FF2B5EF4-FFF2-40B4-BE49-F238E27FC236}">
                <a16:creationId xmlns:a16="http://schemas.microsoft.com/office/drawing/2014/main" id="{689EABD0-A1DA-1B45-BDD0-B91E253F574C}"/>
              </a:ext>
            </a:extLst>
          </p:cNvPr>
          <p:cNvSpPr>
            <a:spLocks noGrp="1"/>
          </p:cNvSpPr>
          <p:nvPr>
            <p:ph sz="quarter" idx="20" hasCustomPrompt="1"/>
          </p:nvPr>
        </p:nvSpPr>
        <p:spPr>
          <a:xfrm>
            <a:off x="9484657"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5" name="Text Placeholder 3">
            <a:extLst>
              <a:ext uri="{FF2B5EF4-FFF2-40B4-BE49-F238E27FC236}">
                <a16:creationId xmlns:a16="http://schemas.microsoft.com/office/drawing/2014/main" id="{534B9C85-95C1-E942-A4C5-98F4890D8DA9}"/>
              </a:ext>
            </a:extLst>
          </p:cNvPr>
          <p:cNvSpPr>
            <a:spLocks noGrp="1"/>
          </p:cNvSpPr>
          <p:nvPr>
            <p:ph type="body" sz="quarter" idx="21"/>
          </p:nvPr>
        </p:nvSpPr>
        <p:spPr>
          <a:xfrm>
            <a:off x="9484659"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4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2" name="Rectangle 1">
            <a:extLst>
              <a:ext uri="{FF2B5EF4-FFF2-40B4-BE49-F238E27FC236}">
                <a16:creationId xmlns:a16="http://schemas.microsoft.com/office/drawing/2014/main" id="{E30665C7-6C53-66D1-718A-876FE9F55A66}"/>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13" name="Text Placeholder 7">
            <a:extLst>
              <a:ext uri="{FF2B5EF4-FFF2-40B4-BE49-F238E27FC236}">
                <a16:creationId xmlns:a16="http://schemas.microsoft.com/office/drawing/2014/main" id="{CE33DD9C-F2A3-0FA2-54F0-5CEB79D09DC6}"/>
              </a:ext>
            </a:extLst>
          </p:cNvPr>
          <p:cNvSpPr txBox="1">
            <a:spLocks/>
          </p:cNvSpPr>
          <p:nvPr userDrawn="1"/>
        </p:nvSpPr>
        <p:spPr>
          <a:xfrm>
            <a:off x="1244243" y="3582650"/>
            <a:ext cx="7202047" cy="5208647"/>
          </a:xfrm>
          <a:prstGeom prst="rect">
            <a:avLst/>
          </a:prstGeom>
          <a:solidFill>
            <a:schemeClr val="bg1"/>
          </a:solidFill>
          <a:ln>
            <a:noFill/>
          </a:ln>
        </p:spPr>
        <p:txBody>
          <a:bodyPr anchor="t"/>
          <a:lstStyle>
            <a:lvl1pPr marL="0" marR="0" indent="0" algn="l" defTabSz="878982" rtl="0" eaLnBrk="1" fontAlgn="auto" latinLnBrk="0" hangingPunct="1">
              <a:lnSpc>
                <a:spcPct val="90000"/>
              </a:lnSpc>
              <a:spcBef>
                <a:spcPts val="2700"/>
              </a:spcBef>
              <a:spcAft>
                <a:spcPts val="0"/>
              </a:spcAft>
              <a:buClrTx/>
              <a:buSzPct val="75000"/>
              <a:buFontTx/>
              <a:buNone/>
              <a:tabLst/>
              <a:defRPr sz="3200" b="1" i="0" kern="1200">
                <a:solidFill>
                  <a:schemeClr val="bg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0" dirty="0">
                <a:solidFill>
                  <a:srgbClr val="130F25"/>
                </a:solidFill>
              </a:rPr>
              <a:t>Counterpoint number 1</a:t>
            </a:r>
          </a:p>
          <a:p>
            <a:r>
              <a:rPr lang="en-US" b="0" dirty="0">
                <a:solidFill>
                  <a:srgbClr val="130F25"/>
                </a:solidFill>
              </a:rPr>
              <a:t>Counterpoint number 2</a:t>
            </a:r>
          </a:p>
          <a:p>
            <a:r>
              <a:rPr lang="en-US" b="0" dirty="0">
                <a:solidFill>
                  <a:srgbClr val="130F25"/>
                </a:solidFill>
              </a:rPr>
              <a:t>Counterpoint number 3</a:t>
            </a:r>
          </a:p>
          <a:p>
            <a:r>
              <a:rPr lang="en-US" b="0" dirty="0">
                <a:solidFill>
                  <a:srgbClr val="130F25"/>
                </a:solidFill>
              </a:rPr>
              <a:t>Counterpoint number 4</a:t>
            </a:r>
          </a:p>
          <a:p>
            <a:r>
              <a:rPr lang="en-US" b="0" dirty="0">
                <a:solidFill>
                  <a:srgbClr val="130F25"/>
                </a:solidFill>
              </a:rPr>
              <a:t>Counterpoint number 5</a:t>
            </a:r>
          </a:p>
        </p:txBody>
      </p:sp>
      <p:sp>
        <p:nvSpPr>
          <p:cNvPr id="18" name="Text Placeholder 7">
            <a:extLst>
              <a:ext uri="{FF2B5EF4-FFF2-40B4-BE49-F238E27FC236}">
                <a16:creationId xmlns:a16="http://schemas.microsoft.com/office/drawing/2014/main" id="{0539CB3A-287F-B870-8A74-2F5897675AFC}"/>
              </a:ext>
            </a:extLst>
          </p:cNvPr>
          <p:cNvSpPr txBox="1">
            <a:spLocks/>
          </p:cNvSpPr>
          <p:nvPr userDrawn="1"/>
        </p:nvSpPr>
        <p:spPr>
          <a:xfrm>
            <a:off x="9811730" y="3582897"/>
            <a:ext cx="7202047" cy="5208647"/>
          </a:xfrm>
          <a:prstGeom prst="rect">
            <a:avLst/>
          </a:prstGeom>
          <a:solidFill>
            <a:schemeClr val="bg1"/>
          </a:solidFill>
          <a:ln>
            <a:noFill/>
          </a:ln>
        </p:spPr>
        <p:txBody>
          <a:bodyPr anchor="t"/>
          <a:lstStyle>
            <a:lvl1pPr marL="0" marR="0" indent="0" algn="l" defTabSz="878982" rtl="0" eaLnBrk="1" fontAlgn="auto" latinLnBrk="0" hangingPunct="1">
              <a:lnSpc>
                <a:spcPct val="90000"/>
              </a:lnSpc>
              <a:spcBef>
                <a:spcPts val="2700"/>
              </a:spcBef>
              <a:spcAft>
                <a:spcPts val="0"/>
              </a:spcAft>
              <a:buClrTx/>
              <a:buSzPct val="75000"/>
              <a:buFontTx/>
              <a:buNone/>
              <a:tabLst/>
              <a:defRPr sz="3200" b="1" i="0" kern="1200">
                <a:solidFill>
                  <a:schemeClr val="bg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b="0" dirty="0">
                <a:solidFill>
                  <a:srgbClr val="130F25"/>
                </a:solidFill>
              </a:rPr>
              <a:t>Counterpoint number 1</a:t>
            </a:r>
          </a:p>
          <a:p>
            <a:r>
              <a:rPr lang="en-US" b="0" dirty="0">
                <a:solidFill>
                  <a:srgbClr val="130F25"/>
                </a:solidFill>
              </a:rPr>
              <a:t>Counterpoint number 2</a:t>
            </a:r>
          </a:p>
          <a:p>
            <a:r>
              <a:rPr lang="en-US" b="0" dirty="0">
                <a:solidFill>
                  <a:srgbClr val="130F25"/>
                </a:solidFill>
              </a:rPr>
              <a:t>Counterpoint number 3</a:t>
            </a:r>
          </a:p>
          <a:p>
            <a:r>
              <a:rPr lang="en-US" b="0" dirty="0">
                <a:solidFill>
                  <a:srgbClr val="130F25"/>
                </a:solidFill>
              </a:rPr>
              <a:t>Counterpoint number 4</a:t>
            </a:r>
          </a:p>
          <a:p>
            <a:r>
              <a:rPr lang="en-US" b="0" dirty="0">
                <a:solidFill>
                  <a:srgbClr val="130F25"/>
                </a:solidFill>
              </a:rPr>
              <a:t>Counterpoint number 5</a:t>
            </a:r>
          </a:p>
        </p:txBody>
      </p:sp>
      <p:sp>
        <p:nvSpPr>
          <p:cNvPr id="7" name="Title 6">
            <a:extLst>
              <a:ext uri="{FF2B5EF4-FFF2-40B4-BE49-F238E27FC236}">
                <a16:creationId xmlns:a16="http://schemas.microsoft.com/office/drawing/2014/main" id="{1DCB703F-D114-C6BF-41D3-F8D9F7DB3E1B}"/>
              </a:ext>
            </a:extLst>
          </p:cNvPr>
          <p:cNvSpPr>
            <a:spLocks noGrp="1"/>
          </p:cNvSpPr>
          <p:nvPr>
            <p:ph type="title" hasCustomPrompt="1"/>
          </p:nvPr>
        </p:nvSpPr>
        <p:spPr/>
        <p:txBody>
          <a:bodyPr/>
          <a:lstStyle/>
          <a:p>
            <a:r>
              <a:rPr lang="en-US" dirty="0"/>
              <a:t>Click to Add Title in Title Case</a:t>
            </a:r>
          </a:p>
        </p:txBody>
      </p:sp>
      <p:sp>
        <p:nvSpPr>
          <p:cNvPr id="38" name="Content Placeholder 2">
            <a:extLst>
              <a:ext uri="{FF2B5EF4-FFF2-40B4-BE49-F238E27FC236}">
                <a16:creationId xmlns:a16="http://schemas.microsoft.com/office/drawing/2014/main" id="{4DE690ED-AF5E-6C9B-63D3-96E4FB87D19D}"/>
              </a:ext>
            </a:extLst>
          </p:cNvPr>
          <p:cNvSpPr>
            <a:spLocks noGrp="1" noChangeAspect="1"/>
          </p:cNvSpPr>
          <p:nvPr>
            <p:ph sz="quarter" idx="23" hasCustomPrompt="1"/>
          </p:nvPr>
        </p:nvSpPr>
        <p:spPr>
          <a:xfrm>
            <a:off x="8541481" y="2277749"/>
            <a:ext cx="1205037" cy="1200307"/>
          </a:xfrm>
          <a:prstGeom prst="ellipse">
            <a:avLst/>
          </a:prstGeom>
          <a:solidFill>
            <a:schemeClr val="tx1"/>
          </a:solidFill>
          <a:ln w="57150">
            <a:noFill/>
          </a:ln>
        </p:spPr>
        <p:txBody>
          <a:bodyPr anchor="ctr"/>
          <a:lstStyle>
            <a:lvl1pPr marL="0" indent="0" algn="ctr">
              <a:buNone/>
              <a:defRPr sz="3400" b="1" i="0">
                <a:solidFill>
                  <a:schemeClr val="bg1"/>
                </a:solidFill>
                <a:latin typeface="+mj-lt"/>
              </a:defRPr>
            </a:lvl1pPr>
          </a:lstStyle>
          <a:p>
            <a:r>
              <a:rPr lang="en-US" dirty="0"/>
              <a:t>vs.</a:t>
            </a:r>
          </a:p>
        </p:txBody>
      </p:sp>
    </p:spTree>
    <p:extLst>
      <p:ext uri="{BB962C8B-B14F-4D97-AF65-F5344CB8AC3E}">
        <p14:creationId xmlns:p14="http://schemas.microsoft.com/office/powerpoint/2010/main" val="604571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Objectiv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2661EEF-1B9F-EB51-9C1A-20B608671689}"/>
              </a:ext>
            </a:extLst>
          </p:cNvPr>
          <p:cNvPicPr>
            <a:picLocks noChangeAspect="1"/>
          </p:cNvPicPr>
          <p:nvPr userDrawn="1"/>
        </p:nvPicPr>
        <p:blipFill>
          <a:blip r:embed="rId2"/>
          <a:stretch>
            <a:fillRect/>
          </a:stretch>
        </p:blipFill>
        <p:spPr>
          <a:xfrm>
            <a:off x="-62419" y="-53245"/>
            <a:ext cx="18382658" cy="10340245"/>
          </a:xfrm>
          <a:prstGeom prst="rect">
            <a:avLst/>
          </a:prstGeom>
        </p:spPr>
      </p:pic>
      <p:sp>
        <p:nvSpPr>
          <p:cNvPr id="2" name="Title 1"/>
          <p:cNvSpPr>
            <a:spLocks noGrp="1"/>
          </p:cNvSpPr>
          <p:nvPr>
            <p:ph type="title" hasCustomPrompt="1"/>
          </p:nvPr>
        </p:nvSpPr>
        <p:spPr>
          <a:xfrm>
            <a:off x="1762786" y="4538443"/>
            <a:ext cx="15304713" cy="1210115"/>
          </a:xfrm>
          <a:prstGeom prst="rect">
            <a:avLst/>
          </a:prstGeom>
        </p:spPr>
        <p:txBody>
          <a:bodyPr anchor="ctr"/>
          <a:lstStyle>
            <a:lvl1pPr algn="l">
              <a:defRPr sz="6000" b="1" i="0">
                <a:latin typeface="+mj-lt"/>
              </a:defRPr>
            </a:lvl1pPr>
          </a:lstStyle>
          <a:p>
            <a:r>
              <a:rPr lang="en-US" dirty="0"/>
              <a:t>Demo: Title in Title Case</a:t>
            </a:r>
          </a:p>
        </p:txBody>
      </p:sp>
      <p:cxnSp>
        <p:nvCxnSpPr>
          <p:cNvPr id="4" name="Straight Connector 3"/>
          <p:cNvCxnSpPr>
            <a:cxnSpLocks/>
          </p:cNvCxnSpPr>
          <p:nvPr/>
        </p:nvCxnSpPr>
        <p:spPr>
          <a:xfrm>
            <a:off x="1220491" y="4538443"/>
            <a:ext cx="0" cy="1210115"/>
          </a:xfrm>
          <a:prstGeom prst="line">
            <a:avLst/>
          </a:prstGeom>
          <a:noFill/>
          <a:ln w="190500" cap="flat" cmpd="sng" algn="ctr">
            <a:solidFill>
              <a:srgbClr val="00A3FE"/>
            </a:solidFill>
            <a:prstDash val="solid"/>
            <a:headEnd type="none"/>
            <a:tailEnd type="none"/>
          </a:ln>
          <a:effectLst/>
        </p:spPr>
      </p:cxnSp>
      <p:grpSp>
        <p:nvGrpSpPr>
          <p:cNvPr id="5" name="Group 4">
            <a:extLst>
              <a:ext uri="{FF2B5EF4-FFF2-40B4-BE49-F238E27FC236}">
                <a16:creationId xmlns:a16="http://schemas.microsoft.com/office/drawing/2014/main" id="{64229122-5CB1-FFF8-E235-D158FAC7B30F}"/>
              </a:ext>
            </a:extLst>
          </p:cNvPr>
          <p:cNvGrpSpPr/>
          <p:nvPr userDrawn="1"/>
        </p:nvGrpSpPr>
        <p:grpSpPr>
          <a:xfrm>
            <a:off x="0" y="-1699793"/>
            <a:ext cx="6149189" cy="1311563"/>
            <a:chOff x="0" y="-1699793"/>
            <a:chExt cx="6149189" cy="1311563"/>
          </a:xfrm>
        </p:grpSpPr>
        <p:sp>
          <p:nvSpPr>
            <p:cNvPr id="6" name="Rectangle 5">
              <a:extLst>
                <a:ext uri="{FF2B5EF4-FFF2-40B4-BE49-F238E27FC236}">
                  <a16:creationId xmlns:a16="http://schemas.microsoft.com/office/drawing/2014/main" id="{3620A43C-352A-7FD7-5F69-EF4D10891440}"/>
                </a:ext>
              </a:extLst>
            </p:cNvPr>
            <p:cNvSpPr/>
            <p:nvPr userDrawn="1"/>
          </p:nvSpPr>
          <p:spPr>
            <a:xfrm>
              <a:off x="3803903" y="-1699793"/>
              <a:ext cx="2345286"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85DB6E72-1EFC-B30F-38C7-5344C11608D2}"/>
                </a:ext>
              </a:extLst>
            </p:cNvPr>
            <p:cNvSpPr/>
            <p:nvPr userDrawn="1"/>
          </p:nvSpPr>
          <p:spPr>
            <a:xfrm>
              <a:off x="0" y="-1699793"/>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2068515-DEAC-BCD8-BF2A-85606B5F4BDF}"/>
                </a:ext>
              </a:extLst>
            </p:cNvPr>
            <p:cNvSpPr txBox="1"/>
            <p:nvPr userDrawn="1"/>
          </p:nvSpPr>
          <p:spPr>
            <a:xfrm>
              <a:off x="210315" y="-1353329"/>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 g’s match?</a:t>
              </a:r>
            </a:p>
          </p:txBody>
        </p:sp>
        <p:sp>
          <p:nvSpPr>
            <p:cNvPr id="11" name="TextBox 10">
              <a:extLst>
                <a:ext uri="{FF2B5EF4-FFF2-40B4-BE49-F238E27FC236}">
                  <a16:creationId xmlns:a16="http://schemas.microsoft.com/office/drawing/2014/main" id="{E69B52BD-1D48-B439-73D3-886EF725ACE9}"/>
                </a:ext>
              </a:extLst>
            </p:cNvPr>
            <p:cNvSpPr txBox="1"/>
            <p:nvPr userDrawn="1"/>
          </p:nvSpPr>
          <p:spPr>
            <a:xfrm>
              <a:off x="5167983" y="-1673195"/>
              <a:ext cx="981206" cy="1014564"/>
            </a:xfrm>
            <a:prstGeom prst="rect">
              <a:avLst/>
            </a:prstGeom>
          </p:spPr>
          <p:txBody>
            <a:bodyPr vert="horz" wrap="none" lIns="0" tIns="32970" rIns="65939" bIns="32970" rtlCol="0" anchor="ctr" anchorCtr="0">
              <a:noAutofit/>
            </a:bodyPr>
            <a:lstStyle/>
            <a:p>
              <a:pPr lvl="0"/>
              <a:r>
                <a:rPr lang="en-US" sz="6800" b="1" dirty="0">
                  <a:solidFill>
                    <a:srgbClr val="130F25"/>
                  </a:solidFill>
                  <a:latin typeface="+mj-lt"/>
                </a:rPr>
                <a:t>g</a:t>
              </a:r>
            </a:p>
          </p:txBody>
        </p:sp>
        <p:pic>
          <p:nvPicPr>
            <p:cNvPr id="12" name="Picture 11" descr="Logo, icon&#10;&#10;Description automatically generated">
              <a:extLst>
                <a:ext uri="{FF2B5EF4-FFF2-40B4-BE49-F238E27FC236}">
                  <a16:creationId xmlns:a16="http://schemas.microsoft.com/office/drawing/2014/main" id="{0F8C2E66-E5EF-1678-9F4E-8690E9AFF538}"/>
                </a:ext>
              </a:extLst>
            </p:cNvPr>
            <p:cNvPicPr>
              <a:picLocks noChangeAspect="1"/>
            </p:cNvPicPr>
            <p:nvPr userDrawn="1"/>
          </p:nvPicPr>
          <p:blipFill>
            <a:blip r:embed="rId3"/>
            <a:stretch>
              <a:fillRect/>
            </a:stretch>
          </p:blipFill>
          <p:spPr>
            <a:xfrm>
              <a:off x="4003069" y="-1673653"/>
              <a:ext cx="1164914" cy="1285423"/>
            </a:xfrm>
            <a:prstGeom prst="rect">
              <a:avLst/>
            </a:prstGeom>
          </p:spPr>
        </p:pic>
      </p:grpSp>
      <p:sp>
        <p:nvSpPr>
          <p:cNvPr id="15" name="Text Placeholder 14">
            <a:extLst>
              <a:ext uri="{FF2B5EF4-FFF2-40B4-BE49-F238E27FC236}">
                <a16:creationId xmlns:a16="http://schemas.microsoft.com/office/drawing/2014/main" id="{DF46A529-BFDA-22FC-221F-9683DF7F4FD1}"/>
              </a:ext>
            </a:extLst>
          </p:cNvPr>
          <p:cNvSpPr>
            <a:spLocks noGrp="1"/>
          </p:cNvSpPr>
          <p:nvPr>
            <p:ph type="body" sz="quarter" idx="10" hasCustomPrompt="1"/>
          </p:nvPr>
        </p:nvSpPr>
        <p:spPr>
          <a:xfrm>
            <a:off x="1762786" y="6439817"/>
            <a:ext cx="15304712" cy="1210116"/>
          </a:xfrm>
        </p:spPr>
        <p:txBody>
          <a:bodyPr/>
          <a:lstStyle>
            <a:lvl1pPr>
              <a:defRPr>
                <a:latin typeface="+mn-lt"/>
              </a:defRPr>
            </a:lvl1pPr>
            <a:lvl5pPr marL="1645402" indent="0">
              <a:buNone/>
              <a:defRPr/>
            </a:lvl5pPr>
          </a:lstStyle>
          <a:p>
            <a:r>
              <a:rPr lang="en-US" dirty="0"/>
              <a:t>(Optional) Describe your demo in one sentence.</a:t>
            </a:r>
          </a:p>
        </p:txBody>
      </p:sp>
    </p:spTree>
    <p:extLst>
      <p:ext uri="{BB962C8B-B14F-4D97-AF65-F5344CB8AC3E}">
        <p14:creationId xmlns:p14="http://schemas.microsoft.com/office/powerpoint/2010/main" val="34575275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oint-by-Point">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D0C299C-AC37-73CD-F2F7-C8D32FA7903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16" name="Content Placeholder 2">
            <a:extLst>
              <a:ext uri="{FF2B5EF4-FFF2-40B4-BE49-F238E27FC236}">
                <a16:creationId xmlns:a16="http://schemas.microsoft.com/office/drawing/2014/main" id="{80E06CBE-D1A3-C14C-922F-06B2DC42C0F9}"/>
              </a:ext>
            </a:extLst>
          </p:cNvPr>
          <p:cNvSpPr>
            <a:spLocks noGrp="1"/>
          </p:cNvSpPr>
          <p:nvPr>
            <p:ph sz="quarter" idx="22" hasCustomPrompt="1"/>
          </p:nvPr>
        </p:nvSpPr>
        <p:spPr>
          <a:xfrm>
            <a:off x="917174"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0" name="Title 1">
            <a:extLst>
              <a:ext uri="{FF2B5EF4-FFF2-40B4-BE49-F238E27FC236}">
                <a16:creationId xmlns:a16="http://schemas.microsoft.com/office/drawing/2014/main" id="{F42C6A29-E574-D647-BC8D-0C0D804947F6}"/>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0" name="Text Placeholder 3">
            <a:extLst>
              <a:ext uri="{FF2B5EF4-FFF2-40B4-BE49-F238E27FC236}">
                <a16:creationId xmlns:a16="http://schemas.microsoft.com/office/drawing/2014/main" id="{4C23872E-052A-D346-B0B7-56413F0BCE3C}"/>
              </a:ext>
            </a:extLst>
          </p:cNvPr>
          <p:cNvSpPr>
            <a:spLocks noGrp="1"/>
          </p:cNvSpPr>
          <p:nvPr>
            <p:ph type="body" sz="quarter" idx="19" hasCustomPrompt="1"/>
          </p:nvPr>
        </p:nvSpPr>
        <p:spPr>
          <a:xfrm>
            <a:off x="917191"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4" name="Content Placeholder 2">
            <a:extLst>
              <a:ext uri="{FF2B5EF4-FFF2-40B4-BE49-F238E27FC236}">
                <a16:creationId xmlns:a16="http://schemas.microsoft.com/office/drawing/2014/main" id="{689EABD0-A1DA-1B45-BDD0-B91E253F574C}"/>
              </a:ext>
            </a:extLst>
          </p:cNvPr>
          <p:cNvSpPr>
            <a:spLocks noGrp="1"/>
          </p:cNvSpPr>
          <p:nvPr>
            <p:ph sz="quarter" idx="20" hasCustomPrompt="1"/>
          </p:nvPr>
        </p:nvSpPr>
        <p:spPr>
          <a:xfrm>
            <a:off x="9484657"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5" name="Text Placeholder 3">
            <a:extLst>
              <a:ext uri="{FF2B5EF4-FFF2-40B4-BE49-F238E27FC236}">
                <a16:creationId xmlns:a16="http://schemas.microsoft.com/office/drawing/2014/main" id="{534B9C85-95C1-E942-A4C5-98F4890D8DA9}"/>
              </a:ext>
            </a:extLst>
          </p:cNvPr>
          <p:cNvSpPr>
            <a:spLocks noGrp="1"/>
          </p:cNvSpPr>
          <p:nvPr>
            <p:ph type="body" sz="quarter" idx="21" hasCustomPrompt="1"/>
          </p:nvPr>
        </p:nvSpPr>
        <p:spPr>
          <a:xfrm>
            <a:off x="9484659"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2" name="Rectangle 1">
            <a:extLst>
              <a:ext uri="{FF2B5EF4-FFF2-40B4-BE49-F238E27FC236}">
                <a16:creationId xmlns:a16="http://schemas.microsoft.com/office/drawing/2014/main" id="{E30665C7-6C53-66D1-718A-876FE9F55A66}"/>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5" name="TextBox 4">
            <a:extLst>
              <a:ext uri="{FF2B5EF4-FFF2-40B4-BE49-F238E27FC236}">
                <a16:creationId xmlns:a16="http://schemas.microsoft.com/office/drawing/2014/main" id="{F8FD3846-E4CE-79A6-7484-3EC7C626CCB6}"/>
              </a:ext>
            </a:extLst>
          </p:cNvPr>
          <p:cNvSpPr txBox="1"/>
          <p:nvPr userDrawn="1"/>
        </p:nvSpPr>
        <p:spPr>
          <a:xfrm>
            <a:off x="8551003" y="2383379"/>
            <a:ext cx="1185993" cy="989045"/>
          </a:xfrm>
          <a:prstGeom prst="rect">
            <a:avLst/>
          </a:prstGeom>
        </p:spPr>
        <p:txBody>
          <a:bodyPr vert="horz" wrap="square" lIns="0" tIns="0" rIns="0" bIns="0" rtlCol="0" anchor="ctr" anchorCtr="0">
            <a:noAutofit/>
          </a:bodyPr>
          <a:lstStyle/>
          <a:p>
            <a:pPr marL="0" marR="0" indent="0" algn="ctr" defTabSz="439502" rtl="0" eaLnBrk="1" fontAlgn="auto" latinLnBrk="0" hangingPunct="1">
              <a:spcBef>
                <a:spcPct val="0"/>
              </a:spcBef>
              <a:spcAft>
                <a:spcPts val="0"/>
              </a:spcAft>
              <a:buClrTx/>
              <a:buSzTx/>
              <a:buFontTx/>
              <a:buNone/>
              <a:tabLst/>
            </a:pPr>
            <a:r>
              <a:rPr kumimoji="0" lang="en-US" sz="3400" b="1" i="0" u="none" strike="noStrike" kern="1200" cap="none" spc="0" normalizeH="0" baseline="0" noProof="0" dirty="0">
                <a:ln>
                  <a:noFill/>
                </a:ln>
                <a:solidFill>
                  <a:schemeClr val="bg1"/>
                </a:solidFill>
                <a:effectLst/>
                <a:uLnTx/>
                <a:uFillTx/>
                <a:latin typeface="+mj-lt"/>
                <a:ea typeface="PS TT Commons" charset="0"/>
                <a:cs typeface="PS TT Commons" charset="0"/>
              </a:rPr>
              <a:t>vs.</a:t>
            </a:r>
          </a:p>
        </p:txBody>
      </p:sp>
      <p:sp>
        <p:nvSpPr>
          <p:cNvPr id="6" name="Content Placeholder 2">
            <a:extLst>
              <a:ext uri="{FF2B5EF4-FFF2-40B4-BE49-F238E27FC236}">
                <a16:creationId xmlns:a16="http://schemas.microsoft.com/office/drawing/2014/main" id="{F7E947BA-3DDE-21A1-D674-5DD8A0C8B5B2}"/>
              </a:ext>
            </a:extLst>
          </p:cNvPr>
          <p:cNvSpPr>
            <a:spLocks noGrp="1" noChangeAspect="1"/>
          </p:cNvSpPr>
          <p:nvPr>
            <p:ph sz="quarter" idx="23" hasCustomPrompt="1"/>
          </p:nvPr>
        </p:nvSpPr>
        <p:spPr>
          <a:xfrm>
            <a:off x="8541481" y="2277749"/>
            <a:ext cx="1205037" cy="1200307"/>
          </a:xfrm>
          <a:prstGeom prst="ellipse">
            <a:avLst/>
          </a:prstGeom>
          <a:solidFill>
            <a:schemeClr val="tx1"/>
          </a:solidFill>
          <a:ln w="57150">
            <a:noFill/>
          </a:ln>
        </p:spPr>
        <p:txBody>
          <a:bodyPr anchor="ctr"/>
          <a:lstStyle>
            <a:lvl1pPr marL="0" indent="0" algn="ctr">
              <a:buNone/>
              <a:defRPr sz="3400" b="1" i="0">
                <a:solidFill>
                  <a:schemeClr val="bg1"/>
                </a:solidFill>
                <a:latin typeface="+mj-lt"/>
              </a:defRPr>
            </a:lvl1pPr>
          </a:lstStyle>
          <a:p>
            <a:r>
              <a:rPr lang="en-US" dirty="0"/>
              <a:t>vs.</a:t>
            </a:r>
          </a:p>
        </p:txBody>
      </p:sp>
    </p:spTree>
    <p:extLst>
      <p:ext uri="{BB962C8B-B14F-4D97-AF65-F5344CB8AC3E}">
        <p14:creationId xmlns:p14="http://schemas.microsoft.com/office/powerpoint/2010/main" val="324065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by Item">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DC492F-EDFC-B1BD-C41B-35675C3BFF45}"/>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16" name="Content Placeholder 2">
            <a:extLst>
              <a:ext uri="{FF2B5EF4-FFF2-40B4-BE49-F238E27FC236}">
                <a16:creationId xmlns:a16="http://schemas.microsoft.com/office/drawing/2014/main" id="{80E06CBE-D1A3-C14C-922F-06B2DC42C0F9}"/>
              </a:ext>
            </a:extLst>
          </p:cNvPr>
          <p:cNvSpPr>
            <a:spLocks noGrp="1"/>
          </p:cNvSpPr>
          <p:nvPr>
            <p:ph sz="quarter" idx="22" hasCustomPrompt="1"/>
          </p:nvPr>
        </p:nvSpPr>
        <p:spPr>
          <a:xfrm>
            <a:off x="917174"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0" name="Title 1">
            <a:extLst>
              <a:ext uri="{FF2B5EF4-FFF2-40B4-BE49-F238E27FC236}">
                <a16:creationId xmlns:a16="http://schemas.microsoft.com/office/drawing/2014/main" id="{F42C6A29-E574-D647-BC8D-0C0D804947F6}"/>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0" name="Text Placeholder 3">
            <a:extLst>
              <a:ext uri="{FF2B5EF4-FFF2-40B4-BE49-F238E27FC236}">
                <a16:creationId xmlns:a16="http://schemas.microsoft.com/office/drawing/2014/main" id="{4C23872E-052A-D346-B0B7-56413F0BCE3C}"/>
              </a:ext>
            </a:extLst>
          </p:cNvPr>
          <p:cNvSpPr>
            <a:spLocks noGrp="1"/>
          </p:cNvSpPr>
          <p:nvPr>
            <p:ph type="body" sz="quarter" idx="19" hasCustomPrompt="1"/>
          </p:nvPr>
        </p:nvSpPr>
        <p:spPr>
          <a:xfrm>
            <a:off x="917191"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4" name="Content Placeholder 2">
            <a:extLst>
              <a:ext uri="{FF2B5EF4-FFF2-40B4-BE49-F238E27FC236}">
                <a16:creationId xmlns:a16="http://schemas.microsoft.com/office/drawing/2014/main" id="{689EABD0-A1DA-1B45-BDD0-B91E253F574C}"/>
              </a:ext>
            </a:extLst>
          </p:cNvPr>
          <p:cNvSpPr>
            <a:spLocks noGrp="1"/>
          </p:cNvSpPr>
          <p:nvPr>
            <p:ph sz="quarter" idx="20" hasCustomPrompt="1"/>
          </p:nvPr>
        </p:nvSpPr>
        <p:spPr>
          <a:xfrm>
            <a:off x="9484657"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mj-lt"/>
              </a:defRPr>
            </a:lvl1pPr>
          </a:lstStyle>
          <a:p>
            <a:r>
              <a:rPr lang="en-US" dirty="0"/>
              <a:t>Add text</a:t>
            </a:r>
          </a:p>
        </p:txBody>
      </p:sp>
      <p:sp>
        <p:nvSpPr>
          <p:cNvPr id="15" name="Text Placeholder 3">
            <a:extLst>
              <a:ext uri="{FF2B5EF4-FFF2-40B4-BE49-F238E27FC236}">
                <a16:creationId xmlns:a16="http://schemas.microsoft.com/office/drawing/2014/main" id="{534B9C85-95C1-E942-A4C5-98F4890D8DA9}"/>
              </a:ext>
            </a:extLst>
          </p:cNvPr>
          <p:cNvSpPr>
            <a:spLocks noGrp="1"/>
          </p:cNvSpPr>
          <p:nvPr>
            <p:ph type="body" sz="quarter" idx="21" hasCustomPrompt="1"/>
          </p:nvPr>
        </p:nvSpPr>
        <p:spPr>
          <a:xfrm>
            <a:off x="9484659"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2" name="Content Placeholder 2">
            <a:extLst>
              <a:ext uri="{FF2B5EF4-FFF2-40B4-BE49-F238E27FC236}">
                <a16:creationId xmlns:a16="http://schemas.microsoft.com/office/drawing/2014/main" id="{582F26DB-1249-DB49-9C7D-6F7F0D83ADCA}"/>
              </a:ext>
            </a:extLst>
          </p:cNvPr>
          <p:cNvSpPr>
            <a:spLocks noGrp="1" noChangeAspect="1"/>
          </p:cNvSpPr>
          <p:nvPr>
            <p:ph sz="quarter" idx="23" hasCustomPrompt="1"/>
          </p:nvPr>
        </p:nvSpPr>
        <p:spPr>
          <a:xfrm>
            <a:off x="8541481" y="2277749"/>
            <a:ext cx="1205037" cy="1200307"/>
          </a:xfrm>
          <a:prstGeom prst="ellipse">
            <a:avLst/>
          </a:prstGeom>
          <a:solidFill>
            <a:schemeClr val="tx1"/>
          </a:solidFill>
          <a:ln w="57150">
            <a:noFill/>
          </a:ln>
        </p:spPr>
        <p:txBody>
          <a:bodyPr anchor="ctr"/>
          <a:lstStyle>
            <a:lvl1pPr marL="0" indent="0" algn="ctr">
              <a:buNone/>
              <a:defRPr sz="3400" b="1" i="0">
                <a:solidFill>
                  <a:schemeClr val="bg1"/>
                </a:solidFill>
                <a:latin typeface="+mj-lt"/>
              </a:defRPr>
            </a:lvl1pPr>
          </a:lstStyle>
          <a:p>
            <a:r>
              <a:rPr lang="en-US" dirty="0"/>
              <a:t>vs.</a:t>
            </a:r>
          </a:p>
        </p:txBody>
      </p:sp>
      <p:sp>
        <p:nvSpPr>
          <p:cNvPr id="2" name="Rectangle 1">
            <a:extLst>
              <a:ext uri="{FF2B5EF4-FFF2-40B4-BE49-F238E27FC236}">
                <a16:creationId xmlns:a16="http://schemas.microsoft.com/office/drawing/2014/main" id="{9907AAA2-78C4-B96D-2100-9267B03AC5B7}"/>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76358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tmplLst>
          <p:tmpl lvl="1">
            <p:tnLst>
              <p:par>
                <p:cTn presetID="1"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15" grpId="0" uiExpand="1"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portant Statement - Pink">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9BCA4-7945-2DDA-2653-D5974D370774}"/>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rcRect/>
          <a:stretch/>
        </p:blipFill>
        <p:spPr>
          <a:xfrm>
            <a:off x="-5135" y="0"/>
            <a:ext cx="18293136" cy="10287000"/>
          </a:xfrm>
          <a:prstGeom prst="rect">
            <a:avLst/>
          </a:prstGeom>
        </p:spPr>
      </p:pic>
      <p:sp>
        <p:nvSpPr>
          <p:cNvPr id="2" name="Title 1"/>
          <p:cNvSpPr>
            <a:spLocks noGrp="1"/>
          </p:cNvSpPr>
          <p:nvPr>
            <p:ph type="title" hasCustomPrompt="1"/>
          </p:nvPr>
        </p:nvSpPr>
        <p:spPr>
          <a:xfrm>
            <a:off x="1585460" y="2708438"/>
            <a:ext cx="14178915" cy="5499704"/>
          </a:xfrm>
          <a:prstGeom prst="rect">
            <a:avLst/>
          </a:prstGeom>
        </p:spPr>
        <p:txBody>
          <a:bodyPr anchor="t"/>
          <a:lstStyle>
            <a:lvl1pPr algn="l">
              <a:lnSpc>
                <a:spcPct val="100000"/>
              </a:lnSpc>
              <a:defRPr sz="8000" b="1" i="0" baseline="0">
                <a:solidFill>
                  <a:schemeClr val="bg1"/>
                </a:solidFill>
                <a:latin typeface="+mj-lt"/>
              </a:defRPr>
            </a:lvl1pPr>
          </a:lstStyle>
          <a:p>
            <a:r>
              <a:rPr lang="en-US" dirty="0"/>
              <a:t>This is a short, important statement to bring attention to something.</a:t>
            </a:r>
          </a:p>
        </p:txBody>
      </p:sp>
      <p:sp>
        <p:nvSpPr>
          <p:cNvPr id="6" name="Text Placeholder 5">
            <a:extLst>
              <a:ext uri="{FF2B5EF4-FFF2-40B4-BE49-F238E27FC236}">
                <a16:creationId xmlns:a16="http://schemas.microsoft.com/office/drawing/2014/main" id="{8FC4ABC5-95B2-01B2-1214-3263F8545BAD}"/>
              </a:ext>
            </a:extLst>
          </p:cNvPr>
          <p:cNvSpPr>
            <a:spLocks noGrp="1"/>
          </p:cNvSpPr>
          <p:nvPr>
            <p:ph type="body" sz="quarter" idx="10" hasCustomPrompt="1"/>
          </p:nvPr>
        </p:nvSpPr>
        <p:spPr>
          <a:xfrm>
            <a:off x="1585460" y="1559517"/>
            <a:ext cx="15195550" cy="823916"/>
          </a:xfrm>
        </p:spPr>
        <p:txBody>
          <a:bodyPr/>
          <a:lstStyle>
            <a:lvl1pPr marL="0" indent="0">
              <a:buNone/>
              <a:defRPr b="0">
                <a:solidFill>
                  <a:schemeClr val="bg1"/>
                </a:solidFill>
                <a:latin typeface="+mj-lt"/>
              </a:defRPr>
            </a:lvl1pPr>
          </a:lstStyle>
          <a:p>
            <a:pPr lvl="0"/>
            <a:r>
              <a:rPr lang="en-US" dirty="0"/>
              <a:t>Quote credit</a:t>
            </a:r>
          </a:p>
        </p:txBody>
      </p:sp>
      <p:sp>
        <p:nvSpPr>
          <p:cNvPr id="7" name="Text Placeholder 7">
            <a:extLst>
              <a:ext uri="{FF2B5EF4-FFF2-40B4-BE49-F238E27FC236}">
                <a16:creationId xmlns:a16="http://schemas.microsoft.com/office/drawing/2014/main" id="{B99B25EA-6D45-7152-B7B5-66FA2C468090}"/>
              </a:ext>
            </a:extLst>
          </p:cNvPr>
          <p:cNvSpPr>
            <a:spLocks noGrp="1"/>
          </p:cNvSpPr>
          <p:nvPr>
            <p:ph type="body" sz="quarter" idx="12" hasCustomPrompt="1"/>
          </p:nvPr>
        </p:nvSpPr>
        <p:spPr>
          <a:xfrm>
            <a:off x="1585460" y="9383760"/>
            <a:ext cx="15202924"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r>
              <a:rPr lang="en-US" b="0" dirty="0">
                <a:solidFill>
                  <a:schemeClr val="bg1"/>
                </a:solidFill>
                <a:latin typeface="PS TT Commons" panose="02000506040000020004" pitchFamily="2" charset="77"/>
              </a:rPr>
              <a:t>Citation: Author/Source, Title, Link</a:t>
            </a:r>
          </a:p>
        </p:txBody>
      </p:sp>
    </p:spTree>
    <p:extLst>
      <p:ext uri="{BB962C8B-B14F-4D97-AF65-F5344CB8AC3E}">
        <p14:creationId xmlns:p14="http://schemas.microsoft.com/office/powerpoint/2010/main" val="491568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portant Statement - Orange">
    <p:bg>
      <p:bgPr>
        <a:solidFill>
          <a:srgbClr val="FF7100"/>
        </a:solidFill>
        <a:effectLst/>
      </p:bgPr>
    </p:bg>
    <p:spTree>
      <p:nvGrpSpPr>
        <p:cNvPr id="1" name=""/>
        <p:cNvGrpSpPr/>
        <p:nvPr/>
      </p:nvGrpSpPr>
      <p:grpSpPr>
        <a:xfrm>
          <a:off x="0" y="0"/>
          <a:ext cx="0" cy="0"/>
          <a:chOff x="0" y="0"/>
          <a:chExt cx="0" cy="0"/>
        </a:xfrm>
      </p:grpSpPr>
      <p:pic>
        <p:nvPicPr>
          <p:cNvPr id="5" name="Picture 4" descr="Background pattern">
            <a:extLst>
              <a:ext uri="{FF2B5EF4-FFF2-40B4-BE49-F238E27FC236}">
                <a16:creationId xmlns:a16="http://schemas.microsoft.com/office/drawing/2014/main" id="{D16D0C8C-7FDE-BC4C-B575-240A1730BB22}"/>
              </a:ext>
            </a:extLst>
          </p:cNvPr>
          <p:cNvPicPr>
            <a:picLocks noChangeAspect="1"/>
          </p:cNvPicPr>
          <p:nvPr userDrawn="1"/>
        </p:nvPicPr>
        <p:blipFill>
          <a:blip r:embed="rId2">
            <a:alphaModFix amt="50000"/>
          </a:blip>
          <a:stretch>
            <a:fillRect/>
          </a:stretch>
        </p:blipFill>
        <p:spPr>
          <a:xfrm>
            <a:off x="1" y="0"/>
            <a:ext cx="18287999" cy="10287000"/>
          </a:xfrm>
          <a:prstGeom prst="rect">
            <a:avLst/>
          </a:prstGeom>
        </p:spPr>
      </p:pic>
      <p:sp>
        <p:nvSpPr>
          <p:cNvPr id="3" name="Title 12"/>
          <p:cNvSpPr>
            <a:spLocks noGrp="1"/>
          </p:cNvSpPr>
          <p:nvPr>
            <p:ph type="title" hasCustomPrompt="1"/>
          </p:nvPr>
        </p:nvSpPr>
        <p:spPr>
          <a:xfrm>
            <a:off x="1615440" y="2733807"/>
            <a:ext cx="15057120" cy="5989818"/>
          </a:xfrm>
          <a:prstGeom prst="rect">
            <a:avLst/>
          </a:prstGeom>
        </p:spPr>
        <p:txBody>
          <a:bodyPr anchor="t">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8000" b="1" i="0" baseline="0" smtClean="0">
                <a:solidFill>
                  <a:schemeClr val="bg1"/>
                </a:solidFill>
                <a:effectLst/>
                <a:latin typeface="+mj-lt"/>
                <a:ea typeface="PS TT Commons" panose="02000506040000020004" pitchFamily="2" charset="77"/>
                <a:cs typeface="PS TT Commons" panose="02000506040000020004" pitchFamily="2" charset="77"/>
              </a:defRPr>
            </a:lvl1pPr>
          </a:lstStyle>
          <a:p>
            <a:r>
              <a:rPr lang="en-US" dirty="0"/>
              <a:t>“Insert a long or short quote right here.”</a:t>
            </a:r>
          </a:p>
        </p:txBody>
      </p:sp>
      <p:sp>
        <p:nvSpPr>
          <p:cNvPr id="4" name="Text Placeholder 4"/>
          <p:cNvSpPr>
            <a:spLocks noGrp="1"/>
          </p:cNvSpPr>
          <p:nvPr>
            <p:ph type="body" sz="quarter" idx="10" hasCustomPrompt="1"/>
          </p:nvPr>
        </p:nvSpPr>
        <p:spPr>
          <a:xfrm>
            <a:off x="1615440" y="1563375"/>
            <a:ext cx="15057120" cy="816608"/>
          </a:xfrm>
          <a:prstGeom prst="rect">
            <a:avLst/>
          </a:prstGeom>
        </p:spPr>
        <p:txBody>
          <a:bodyPr>
            <a:noAutofit/>
          </a:bodyPr>
          <a:lstStyle>
            <a:lvl1pPr marL="0" indent="0">
              <a:buNone/>
              <a:defRPr sz="3000" b="0" i="0" baseline="0">
                <a:solidFill>
                  <a:schemeClr val="bg1"/>
                </a:solidFill>
                <a:latin typeface="+mn-lt"/>
                <a:ea typeface="PS TT Commons DemiBold" charset="0"/>
                <a:cs typeface="PS TT Commons DemiBold" charset="0"/>
              </a:defRPr>
            </a:lvl1pPr>
          </a:lstStyle>
          <a:p>
            <a:pPr lvl="0"/>
            <a:r>
              <a:rPr lang="en-US" dirty="0"/>
              <a:t>Quote credit</a:t>
            </a:r>
          </a:p>
        </p:txBody>
      </p:sp>
      <p:sp>
        <p:nvSpPr>
          <p:cNvPr id="2" name="Text Placeholder 7">
            <a:extLst>
              <a:ext uri="{FF2B5EF4-FFF2-40B4-BE49-F238E27FC236}">
                <a16:creationId xmlns:a16="http://schemas.microsoft.com/office/drawing/2014/main" id="{10E64476-01F6-0912-5B1B-AFFE2100FDED}"/>
              </a:ext>
            </a:extLst>
          </p:cNvPr>
          <p:cNvSpPr>
            <a:spLocks noGrp="1"/>
          </p:cNvSpPr>
          <p:nvPr>
            <p:ph type="body" sz="quarter" idx="12" hasCustomPrompt="1"/>
          </p:nvPr>
        </p:nvSpPr>
        <p:spPr>
          <a:xfrm>
            <a:off x="1615440" y="9383760"/>
            <a:ext cx="15172944"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r>
              <a:rPr lang="en-US" b="0" dirty="0">
                <a:solidFill>
                  <a:schemeClr val="bg1"/>
                </a:solidFill>
                <a:latin typeface="PS TT Commons" panose="02000506040000020004" pitchFamily="2" charset="77"/>
              </a:rPr>
              <a:t>Citation: Author/Source, Title, Link</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portant Statement - Blue">
    <p:bg>
      <p:bgPr>
        <a:solidFill>
          <a:schemeClr val="accent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E03A6-4222-9CD7-10E5-EF4A11A22E5F}"/>
              </a:ext>
            </a:extLst>
          </p:cNvPr>
          <p:cNvPicPr>
            <a:picLocks noChangeAspect="1"/>
          </p:cNvPicPr>
          <p:nvPr userDrawn="1"/>
        </p:nvPicPr>
        <p:blipFill>
          <a:blip r:embed="rId2">
            <a:alphaModFix amt="8000"/>
          </a:blip>
          <a:stretch>
            <a:fillRect/>
          </a:stretch>
        </p:blipFill>
        <p:spPr>
          <a:xfrm>
            <a:off x="0" y="-1"/>
            <a:ext cx="18288000" cy="10288089"/>
          </a:xfrm>
          <a:prstGeom prst="rect">
            <a:avLst/>
          </a:prstGeom>
        </p:spPr>
      </p:pic>
      <p:sp>
        <p:nvSpPr>
          <p:cNvPr id="3" name="Title 12"/>
          <p:cNvSpPr>
            <a:spLocks noGrp="1"/>
          </p:cNvSpPr>
          <p:nvPr>
            <p:ph type="title" hasCustomPrompt="1"/>
          </p:nvPr>
        </p:nvSpPr>
        <p:spPr>
          <a:xfrm>
            <a:off x="1615440" y="2733807"/>
            <a:ext cx="15057120" cy="5989818"/>
          </a:xfrm>
          <a:prstGeom prst="rect">
            <a:avLst/>
          </a:prstGeom>
        </p:spPr>
        <p:txBody>
          <a:bodyPr anchor="t">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8000" b="1" i="0" baseline="0" smtClean="0">
                <a:solidFill>
                  <a:schemeClr val="bg1"/>
                </a:solidFill>
                <a:effectLst/>
                <a:latin typeface="+mj-lt"/>
                <a:ea typeface="PS TT Commons" panose="02000506040000020004" pitchFamily="2" charset="77"/>
                <a:cs typeface="PS TT Commons" panose="02000506040000020004" pitchFamily="2" charset="77"/>
              </a:defRPr>
            </a:lvl1pPr>
          </a:lstStyle>
          <a:p>
            <a:r>
              <a:rPr lang="en-US" dirty="0"/>
              <a:t>“Insert a long or short quote right here.”</a:t>
            </a:r>
          </a:p>
        </p:txBody>
      </p:sp>
      <p:sp>
        <p:nvSpPr>
          <p:cNvPr id="4" name="Text Placeholder 4"/>
          <p:cNvSpPr>
            <a:spLocks noGrp="1"/>
          </p:cNvSpPr>
          <p:nvPr>
            <p:ph type="body" sz="quarter" idx="10" hasCustomPrompt="1"/>
          </p:nvPr>
        </p:nvSpPr>
        <p:spPr>
          <a:xfrm>
            <a:off x="1615440" y="1563375"/>
            <a:ext cx="15057120" cy="816608"/>
          </a:xfrm>
          <a:prstGeom prst="rect">
            <a:avLst/>
          </a:prstGeom>
        </p:spPr>
        <p:txBody>
          <a:bodyPr>
            <a:noAutofit/>
          </a:bodyPr>
          <a:lstStyle>
            <a:lvl1pPr marL="0" indent="0">
              <a:buNone/>
              <a:defRPr sz="3000" b="0" i="0" baseline="0">
                <a:solidFill>
                  <a:schemeClr val="bg1"/>
                </a:solidFill>
                <a:latin typeface="+mn-lt"/>
                <a:ea typeface="PS TT Commons DemiBold" charset="0"/>
                <a:cs typeface="PS TT Commons DemiBold" charset="0"/>
              </a:defRPr>
            </a:lvl1pPr>
          </a:lstStyle>
          <a:p>
            <a:pPr lvl="0"/>
            <a:r>
              <a:rPr lang="en-US" dirty="0"/>
              <a:t>Quote credit</a:t>
            </a:r>
          </a:p>
        </p:txBody>
      </p:sp>
      <p:sp>
        <p:nvSpPr>
          <p:cNvPr id="2" name="Text Placeholder 7">
            <a:extLst>
              <a:ext uri="{FF2B5EF4-FFF2-40B4-BE49-F238E27FC236}">
                <a16:creationId xmlns:a16="http://schemas.microsoft.com/office/drawing/2014/main" id="{D349BFF4-4B17-7C9B-E960-F245475C7AFD}"/>
              </a:ext>
            </a:extLst>
          </p:cNvPr>
          <p:cNvSpPr>
            <a:spLocks noGrp="1"/>
          </p:cNvSpPr>
          <p:nvPr>
            <p:ph type="body" sz="quarter" idx="12" hasCustomPrompt="1"/>
          </p:nvPr>
        </p:nvSpPr>
        <p:spPr>
          <a:xfrm>
            <a:off x="1615440" y="9383760"/>
            <a:ext cx="15172944"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r>
              <a:rPr lang="en-US" b="0" dirty="0">
                <a:solidFill>
                  <a:schemeClr val="bg1"/>
                </a:solidFill>
                <a:latin typeface="PS TT Commons" panose="02000506040000020004" pitchFamily="2" charset="77"/>
              </a:rPr>
              <a:t>Citation: Author/Source, Title, Link</a:t>
            </a:r>
          </a:p>
        </p:txBody>
      </p:sp>
    </p:spTree>
    <p:extLst>
      <p:ext uri="{BB962C8B-B14F-4D97-AF65-F5344CB8AC3E}">
        <p14:creationId xmlns:p14="http://schemas.microsoft.com/office/powerpoint/2010/main" val="21287808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finition - light">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42D961-0159-6FF9-54EC-BF89E9000A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2" name="Title 1"/>
          <p:cNvSpPr>
            <a:spLocks noGrp="1"/>
          </p:cNvSpPr>
          <p:nvPr>
            <p:ph type="title" hasCustomPrompt="1"/>
          </p:nvPr>
        </p:nvSpPr>
        <p:spPr>
          <a:xfrm>
            <a:off x="1457325" y="1700784"/>
            <a:ext cx="15331059" cy="1207008"/>
          </a:xfrm>
          <a:prstGeom prst="rect">
            <a:avLst/>
          </a:prstGeom>
        </p:spPr>
        <p:txBody>
          <a:bodyPr anchor="ctr"/>
          <a:lstStyle>
            <a:lvl1pPr algn="l">
              <a:lnSpc>
                <a:spcPct val="100000"/>
              </a:lnSpc>
              <a:defRPr sz="7000" b="1" i="0" baseline="0">
                <a:solidFill>
                  <a:schemeClr val="accent1"/>
                </a:solidFill>
                <a:latin typeface="+mj-lt"/>
              </a:defRPr>
            </a:lvl1pPr>
          </a:lstStyle>
          <a:p>
            <a:r>
              <a:rPr lang="en-US" dirty="0"/>
              <a:t>Word to define</a:t>
            </a:r>
          </a:p>
        </p:txBody>
      </p:sp>
      <p:sp>
        <p:nvSpPr>
          <p:cNvPr id="5" name="Text Placeholder 4">
            <a:extLst>
              <a:ext uri="{FF2B5EF4-FFF2-40B4-BE49-F238E27FC236}">
                <a16:creationId xmlns:a16="http://schemas.microsoft.com/office/drawing/2014/main" id="{8B9A89B0-30DA-2D48-BD14-516F9C176E99}"/>
              </a:ext>
            </a:extLst>
          </p:cNvPr>
          <p:cNvSpPr>
            <a:spLocks noGrp="1"/>
          </p:cNvSpPr>
          <p:nvPr>
            <p:ph type="body" sz="quarter" idx="10" hasCustomPrompt="1"/>
          </p:nvPr>
        </p:nvSpPr>
        <p:spPr>
          <a:xfrm>
            <a:off x="1457325" y="3302256"/>
            <a:ext cx="15331059" cy="4323839"/>
          </a:xfrm>
          <a:prstGeom prst="rect">
            <a:avLst/>
          </a:prstGeom>
        </p:spPr>
        <p:txBody>
          <a:bodyPr>
            <a:noAutofit/>
          </a:bodyPr>
          <a:lstStyle>
            <a:lvl1pPr marL="0" indent="0">
              <a:buNone/>
              <a:defRPr sz="3400" b="0" i="0" spc="0" baseline="0">
                <a:solidFill>
                  <a:srgbClr val="130F25"/>
                </a:solidFill>
                <a:latin typeface="+mn-lt"/>
                <a:ea typeface="PS TT Commons" charset="0"/>
                <a:cs typeface="PS TT Commons" charset="0"/>
              </a:defRPr>
            </a:lvl1pPr>
          </a:lstStyle>
          <a:p>
            <a:pPr lvl="0"/>
            <a:r>
              <a:rPr lang="en-US" dirty="0"/>
              <a:t>Add definition here</a:t>
            </a:r>
          </a:p>
        </p:txBody>
      </p:sp>
      <p:sp>
        <p:nvSpPr>
          <p:cNvPr id="9" name="Text Placeholder 7">
            <a:extLst>
              <a:ext uri="{FF2B5EF4-FFF2-40B4-BE49-F238E27FC236}">
                <a16:creationId xmlns:a16="http://schemas.microsoft.com/office/drawing/2014/main" id="{846FD5D5-7A37-494D-B97C-377C0E34308E}"/>
              </a:ext>
            </a:extLst>
          </p:cNvPr>
          <p:cNvSpPr>
            <a:spLocks noGrp="1"/>
          </p:cNvSpPr>
          <p:nvPr>
            <p:ph type="body" sz="quarter" idx="12" hasCustomPrompt="1"/>
          </p:nvPr>
        </p:nvSpPr>
        <p:spPr>
          <a:xfrm>
            <a:off x="1457325" y="9383760"/>
            <a:ext cx="15331059" cy="638175"/>
          </a:xfrm>
          <a:prstGeom prst="rect">
            <a:avLst/>
          </a:prstGeom>
        </p:spPr>
        <p:txBody>
          <a:bodyPr anchor="ctr">
            <a:noAutofit/>
          </a:bodyPr>
          <a:lstStyle>
            <a:lvl1pPr marL="0" indent="0">
              <a:buNone/>
              <a:defRPr sz="2400" b="0" i="0" baseline="0">
                <a:solidFill>
                  <a:schemeClr val="bg2">
                    <a:lumMod val="75000"/>
                  </a:schemeClr>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Tree>
    <p:extLst>
      <p:ext uri="{BB962C8B-B14F-4D97-AF65-F5344CB8AC3E}">
        <p14:creationId xmlns:p14="http://schemas.microsoft.com/office/powerpoint/2010/main" val="187866152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finition">
    <p:bg>
      <p:bgPr>
        <a:solidFill>
          <a:schemeClr val="accent1"/>
        </a:solidFill>
        <a:effectLst/>
      </p:bgPr>
    </p:bg>
    <p:spTree>
      <p:nvGrpSpPr>
        <p:cNvPr id="1" name=""/>
        <p:cNvGrpSpPr/>
        <p:nvPr/>
      </p:nvGrpSpPr>
      <p:grpSpPr>
        <a:xfrm>
          <a:off x="0" y="0"/>
          <a:ext cx="0" cy="0"/>
          <a:chOff x="0" y="0"/>
          <a:chExt cx="0" cy="0"/>
        </a:xfrm>
      </p:grpSpPr>
      <p:pic>
        <p:nvPicPr>
          <p:cNvPr id="4" name="Picture 3" descr="A pink background with circles and lines&#10;&#10;Description automatically generated">
            <a:extLst>
              <a:ext uri="{FF2B5EF4-FFF2-40B4-BE49-F238E27FC236}">
                <a16:creationId xmlns:a16="http://schemas.microsoft.com/office/drawing/2014/main" id="{0EF08BB2-5514-D316-7A02-9A274C0A3468}"/>
              </a:ext>
            </a:extLst>
          </p:cNvPr>
          <p:cNvPicPr>
            <a:picLocks noChangeAspect="1"/>
          </p:cNvPicPr>
          <p:nvPr userDrawn="1"/>
        </p:nvPicPr>
        <p:blipFill>
          <a:blip r:embed="rId2">
            <a:alphaModFix amt="49000"/>
          </a:blip>
          <a:stretch>
            <a:fillRect/>
          </a:stretch>
        </p:blipFill>
        <p:spPr>
          <a:xfrm>
            <a:off x="0" y="0"/>
            <a:ext cx="18288000" cy="10296939"/>
          </a:xfrm>
          <a:prstGeom prst="rect">
            <a:avLst/>
          </a:prstGeom>
          <a:effectLst/>
        </p:spPr>
      </p:pic>
      <p:sp>
        <p:nvSpPr>
          <p:cNvPr id="2" name="Title 1"/>
          <p:cNvSpPr>
            <a:spLocks noGrp="1"/>
          </p:cNvSpPr>
          <p:nvPr>
            <p:ph type="title" hasCustomPrompt="1"/>
          </p:nvPr>
        </p:nvSpPr>
        <p:spPr>
          <a:xfrm>
            <a:off x="1457325" y="1700784"/>
            <a:ext cx="15331059" cy="1207008"/>
          </a:xfrm>
          <a:prstGeom prst="rect">
            <a:avLst/>
          </a:prstGeom>
        </p:spPr>
        <p:txBody>
          <a:bodyPr anchor="ctr"/>
          <a:lstStyle>
            <a:lvl1pPr algn="l">
              <a:lnSpc>
                <a:spcPct val="100000"/>
              </a:lnSpc>
              <a:defRPr sz="7000" b="1" i="0" baseline="0">
                <a:solidFill>
                  <a:schemeClr val="bg1"/>
                </a:solidFill>
                <a:latin typeface="+mj-lt"/>
              </a:defRPr>
            </a:lvl1pPr>
          </a:lstStyle>
          <a:p>
            <a:r>
              <a:rPr lang="en-US" dirty="0"/>
              <a:t>Word to define</a:t>
            </a:r>
          </a:p>
        </p:txBody>
      </p:sp>
      <p:sp>
        <p:nvSpPr>
          <p:cNvPr id="5" name="Text Placeholder 4">
            <a:extLst>
              <a:ext uri="{FF2B5EF4-FFF2-40B4-BE49-F238E27FC236}">
                <a16:creationId xmlns:a16="http://schemas.microsoft.com/office/drawing/2014/main" id="{8B9A89B0-30DA-2D48-BD14-516F9C176E99}"/>
              </a:ext>
            </a:extLst>
          </p:cNvPr>
          <p:cNvSpPr>
            <a:spLocks noGrp="1"/>
          </p:cNvSpPr>
          <p:nvPr>
            <p:ph type="body" sz="quarter" idx="10" hasCustomPrompt="1"/>
          </p:nvPr>
        </p:nvSpPr>
        <p:spPr>
          <a:xfrm>
            <a:off x="1457325" y="3302256"/>
            <a:ext cx="15331059" cy="4323839"/>
          </a:xfrm>
          <a:prstGeom prst="rect">
            <a:avLst/>
          </a:prstGeom>
        </p:spPr>
        <p:txBody>
          <a:bodyPr>
            <a:noAutofit/>
          </a:bodyPr>
          <a:lstStyle>
            <a:lvl1pPr marL="0" indent="0">
              <a:buNone/>
              <a:defRPr sz="3400" b="0" i="0" spc="0" baseline="0">
                <a:solidFill>
                  <a:schemeClr val="bg1"/>
                </a:solidFill>
                <a:latin typeface="+mn-lt"/>
                <a:ea typeface="PS TT Commons" charset="0"/>
                <a:cs typeface="PS TT Commons" charset="0"/>
              </a:defRPr>
            </a:lvl1pPr>
          </a:lstStyle>
          <a:p>
            <a:pPr lvl="0"/>
            <a:r>
              <a:rPr lang="en-US" dirty="0"/>
              <a:t>Add definition here</a:t>
            </a:r>
          </a:p>
        </p:txBody>
      </p:sp>
      <p:sp>
        <p:nvSpPr>
          <p:cNvPr id="7" name="Text Placeholder 7">
            <a:extLst>
              <a:ext uri="{FF2B5EF4-FFF2-40B4-BE49-F238E27FC236}">
                <a16:creationId xmlns:a16="http://schemas.microsoft.com/office/drawing/2014/main" id="{7D58BABF-B9D1-DF41-94D6-671A2B437A5A}"/>
              </a:ext>
            </a:extLst>
          </p:cNvPr>
          <p:cNvSpPr>
            <a:spLocks noGrp="1"/>
          </p:cNvSpPr>
          <p:nvPr>
            <p:ph type="body" sz="quarter" idx="12" hasCustomPrompt="1"/>
          </p:nvPr>
        </p:nvSpPr>
        <p:spPr>
          <a:xfrm>
            <a:off x="1457325" y="9383760"/>
            <a:ext cx="15331059"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Tree>
    <p:extLst>
      <p:ext uri="{BB962C8B-B14F-4D97-AF65-F5344CB8AC3E}">
        <p14:creationId xmlns:p14="http://schemas.microsoft.com/office/powerpoint/2010/main" val="38772786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itation 1">
    <p:bg>
      <p:bgRef idx="1001">
        <a:schemeClr val="bg1"/>
      </p:bgRef>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E0C4FD8-D708-6C4F-9B69-FACD3A6D7765}"/>
              </a:ext>
            </a:extLst>
          </p:cNvPr>
          <p:cNvCxnSpPr>
            <a:cxnSpLocks/>
          </p:cNvCxnSpPr>
          <p:nvPr userDrawn="1"/>
        </p:nvCxnSpPr>
        <p:spPr>
          <a:xfrm>
            <a:off x="1457325" y="9125712"/>
            <a:ext cx="1533105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7D58BABF-B9D1-DF41-94D6-671A2B437A5A}"/>
              </a:ext>
            </a:extLst>
          </p:cNvPr>
          <p:cNvSpPr>
            <a:spLocks noGrp="1"/>
          </p:cNvSpPr>
          <p:nvPr>
            <p:ph type="body" sz="quarter" idx="12" hasCustomPrompt="1"/>
          </p:nvPr>
        </p:nvSpPr>
        <p:spPr>
          <a:xfrm>
            <a:off x="1334125" y="9383760"/>
            <a:ext cx="15454259" cy="638175"/>
          </a:xfrm>
          <a:prstGeom prst="rect">
            <a:avLst/>
          </a:prstGeom>
        </p:spPr>
        <p:txBody>
          <a:bodyPr anchor="ctr">
            <a:noAutofit/>
          </a:bodyPr>
          <a:lstStyle>
            <a:lvl1pPr marL="0" indent="0">
              <a:buNone/>
              <a:defRPr sz="2400" b="0" i="0" baseline="0">
                <a:solidFill>
                  <a:schemeClr val="bg2">
                    <a:lumMod val="75000"/>
                  </a:schemeClr>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
        <p:nvSpPr>
          <p:cNvPr id="8" name="Title 1">
            <a:extLst>
              <a:ext uri="{FF2B5EF4-FFF2-40B4-BE49-F238E27FC236}">
                <a16:creationId xmlns:a16="http://schemas.microsoft.com/office/drawing/2014/main" id="{AF17E2F5-FFBF-964C-A572-C75F3F7488F0}"/>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237188741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tation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9BCA4-7945-2DDA-2653-D5974D370774}"/>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rcRect/>
          <a:stretch/>
        </p:blipFill>
        <p:spPr>
          <a:xfrm>
            <a:off x="-5135" y="0"/>
            <a:ext cx="18293136" cy="10287000"/>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chemeClr val="bg1"/>
                </a:solidFill>
                <a:latin typeface="+mj-lt"/>
              </a:defRPr>
            </a:lvl1pPr>
          </a:lstStyle>
          <a:p>
            <a:r>
              <a:rPr lang="en-US" dirty="0"/>
              <a:t>This is a short, important statement to bring attention to something.</a:t>
            </a:r>
          </a:p>
        </p:txBody>
      </p:sp>
      <p:cxnSp>
        <p:nvCxnSpPr>
          <p:cNvPr id="4" name="Straight Connector 3">
            <a:extLst>
              <a:ext uri="{FF2B5EF4-FFF2-40B4-BE49-F238E27FC236}">
                <a16:creationId xmlns:a16="http://schemas.microsoft.com/office/drawing/2014/main" id="{03E24098-49DD-3E54-0B84-DD01A8BB6A0D}"/>
              </a:ext>
            </a:extLst>
          </p:cNvPr>
          <p:cNvCxnSpPr>
            <a:cxnSpLocks/>
          </p:cNvCxnSpPr>
          <p:nvPr userDrawn="1"/>
        </p:nvCxnSpPr>
        <p:spPr>
          <a:xfrm>
            <a:off x="1457325" y="9125712"/>
            <a:ext cx="153310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7">
            <a:extLst>
              <a:ext uri="{FF2B5EF4-FFF2-40B4-BE49-F238E27FC236}">
                <a16:creationId xmlns:a16="http://schemas.microsoft.com/office/drawing/2014/main" id="{3262BF2D-8850-BE24-03C8-12DEA0F38B30}"/>
              </a:ext>
            </a:extLst>
          </p:cNvPr>
          <p:cNvSpPr>
            <a:spLocks noGrp="1"/>
          </p:cNvSpPr>
          <p:nvPr>
            <p:ph type="body" sz="quarter" idx="12" hasCustomPrompt="1"/>
          </p:nvPr>
        </p:nvSpPr>
        <p:spPr>
          <a:xfrm>
            <a:off x="1292733" y="9383760"/>
            <a:ext cx="15495651"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Tree>
    <p:extLst>
      <p:ext uri="{BB962C8B-B14F-4D97-AF65-F5344CB8AC3E}">
        <p14:creationId xmlns:p14="http://schemas.microsoft.com/office/powerpoint/2010/main" val="19681273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itation 3">
    <p:bg>
      <p:bgPr>
        <a:solidFill>
          <a:schemeClr val="accent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6F3DC-6C52-D654-6EFF-A5B3BC04556E}"/>
              </a:ext>
            </a:extLst>
          </p:cNvPr>
          <p:cNvPicPr>
            <a:picLocks noChangeAspect="1"/>
          </p:cNvPicPr>
          <p:nvPr userDrawn="1"/>
        </p:nvPicPr>
        <p:blipFill>
          <a:blip r:embed="rId2">
            <a:alphaModFix amt="8000"/>
          </a:blip>
          <a:stretch>
            <a:fillRect/>
          </a:stretch>
        </p:blipFill>
        <p:spPr>
          <a:xfrm>
            <a:off x="0" y="-1"/>
            <a:ext cx="18288000" cy="10288089"/>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chemeClr val="bg1"/>
                </a:solidFill>
                <a:latin typeface="+mj-lt"/>
              </a:defRPr>
            </a:lvl1pPr>
          </a:lstStyle>
          <a:p>
            <a:r>
              <a:rPr lang="en-US" dirty="0"/>
              <a:t>This is a short, important statement to bring attention to something.</a:t>
            </a:r>
          </a:p>
        </p:txBody>
      </p:sp>
      <p:cxnSp>
        <p:nvCxnSpPr>
          <p:cNvPr id="3" name="Straight Connector 2">
            <a:extLst>
              <a:ext uri="{FF2B5EF4-FFF2-40B4-BE49-F238E27FC236}">
                <a16:creationId xmlns:a16="http://schemas.microsoft.com/office/drawing/2014/main" id="{82932CEF-38A7-73F7-4B3E-20BFB2F0C5B7}"/>
              </a:ext>
            </a:extLst>
          </p:cNvPr>
          <p:cNvCxnSpPr>
            <a:cxnSpLocks/>
          </p:cNvCxnSpPr>
          <p:nvPr userDrawn="1"/>
        </p:nvCxnSpPr>
        <p:spPr>
          <a:xfrm>
            <a:off x="1457325" y="9125712"/>
            <a:ext cx="153310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7">
            <a:extLst>
              <a:ext uri="{FF2B5EF4-FFF2-40B4-BE49-F238E27FC236}">
                <a16:creationId xmlns:a16="http://schemas.microsoft.com/office/drawing/2014/main" id="{088F8F4C-7CBF-636A-8F70-6FACC0FBFE50}"/>
              </a:ext>
            </a:extLst>
          </p:cNvPr>
          <p:cNvSpPr>
            <a:spLocks noGrp="1"/>
          </p:cNvSpPr>
          <p:nvPr>
            <p:ph type="body" sz="quarter" idx="12" hasCustomPrompt="1"/>
          </p:nvPr>
        </p:nvSpPr>
        <p:spPr>
          <a:xfrm>
            <a:off x="1292733" y="9383760"/>
            <a:ext cx="15495651" cy="638175"/>
          </a:xfrm>
          <a:prstGeom prst="rect">
            <a:avLst/>
          </a:prstGeom>
        </p:spPr>
        <p:txBody>
          <a:bodyPr anchor="ctr">
            <a:noAutofit/>
          </a:bodyPr>
          <a:lstStyle>
            <a:lvl1pPr marL="0" indent="0">
              <a:buNone/>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a:t>
            </a:r>
          </a:p>
        </p:txBody>
      </p:sp>
    </p:spTree>
    <p:extLst>
      <p:ext uri="{BB962C8B-B14F-4D97-AF65-F5344CB8AC3E}">
        <p14:creationId xmlns:p14="http://schemas.microsoft.com/office/powerpoint/2010/main" val="66832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1 - blue">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4800" b="1" i="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Topic or Title Introduction</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mn-lt"/>
                <a:ea typeface="PS TT Commons" charset="0"/>
                <a:cs typeface="PS TT Commons" charset="0"/>
              </a:defRPr>
            </a:lvl1pPr>
          </a:lstStyle>
          <a:p>
            <a:pPr lvl="0"/>
            <a:r>
              <a:rPr lang="en-US" dirty="0"/>
              <a:t>Add a short bit of description text in this area. This should be a quick intro slide to an idea without a lot of text. Stick to a few sentences.</a:t>
            </a:r>
          </a:p>
        </p:txBody>
      </p:sp>
      <p:sp>
        <p:nvSpPr>
          <p:cNvPr id="6" name="Content Placeholder 2">
            <a:extLst>
              <a:ext uri="{FF2B5EF4-FFF2-40B4-BE49-F238E27FC236}">
                <a16:creationId xmlns:a16="http://schemas.microsoft.com/office/drawing/2014/main" id="{D1EB0284-E245-B86C-B7FF-B4201BEBC5BB}"/>
              </a:ext>
            </a:extLst>
          </p:cNvPr>
          <p:cNvSpPr>
            <a:spLocks noGrp="1"/>
          </p:cNvSpPr>
          <p:nvPr>
            <p:ph sz="quarter" idx="14" hasCustomPrompt="1"/>
          </p:nvPr>
        </p:nvSpPr>
        <p:spPr>
          <a:xfrm>
            <a:off x="819152" y="841375"/>
            <a:ext cx="7175500" cy="8604250"/>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22273618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portant Statement - Indigo">
    <p:bg>
      <p:bgPr>
        <a:solidFill>
          <a:schemeClr val="accent5"/>
        </a:solidFill>
        <a:effectLst/>
      </p:bgPr>
    </p:bg>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69835E44-EC30-6E79-2FC0-987B4C4DB19A}"/>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2" name="Title 1"/>
          <p:cNvSpPr>
            <a:spLocks noGrp="1"/>
          </p:cNvSpPr>
          <p:nvPr>
            <p:ph type="title" hasCustomPrompt="1"/>
          </p:nvPr>
        </p:nvSpPr>
        <p:spPr>
          <a:xfrm>
            <a:off x="1465539" y="1719093"/>
            <a:ext cx="14178915" cy="5499704"/>
          </a:xfrm>
          <a:prstGeom prst="rect">
            <a:avLst/>
          </a:prstGeom>
        </p:spPr>
        <p:txBody>
          <a:bodyPr anchor="t"/>
          <a:lstStyle>
            <a:lvl1pPr algn="l">
              <a:lnSpc>
                <a:spcPct val="100000"/>
              </a:lnSpc>
              <a:defRPr sz="8000" b="1" i="0" baseline="0">
                <a:solidFill>
                  <a:schemeClr val="bg1"/>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3821625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mportant Statement - Green">
    <p:bg>
      <p:bgPr>
        <a:solidFill>
          <a:srgbClr val="02E08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6F3DC-6C52-D654-6EFF-A5B3BC04556E}"/>
              </a:ext>
            </a:extLst>
          </p:cNvPr>
          <p:cNvPicPr>
            <a:picLocks noChangeAspect="1"/>
          </p:cNvPicPr>
          <p:nvPr userDrawn="1"/>
        </p:nvPicPr>
        <p:blipFill>
          <a:blip r:embed="rId2">
            <a:alphaModFix amt="8000"/>
          </a:blip>
          <a:stretch>
            <a:fillRect/>
          </a:stretch>
        </p:blipFill>
        <p:spPr>
          <a:xfrm>
            <a:off x="0" y="-1089"/>
            <a:ext cx="18288000" cy="10288089"/>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rgbClr val="130F25"/>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30045278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mportant Statement - Yellow">
    <p:bg>
      <p:bgPr>
        <a:solidFill>
          <a:srgbClr val="FFC94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6F3DC-6C52-D654-6EFF-A5B3BC04556E}"/>
              </a:ext>
            </a:extLst>
          </p:cNvPr>
          <p:cNvPicPr>
            <a:picLocks noChangeAspect="1"/>
          </p:cNvPicPr>
          <p:nvPr userDrawn="1"/>
        </p:nvPicPr>
        <p:blipFill>
          <a:blip r:embed="rId2">
            <a:alphaModFix amt="8000"/>
          </a:blip>
          <a:stretch>
            <a:fillRect/>
          </a:stretch>
        </p:blipFill>
        <p:spPr>
          <a:xfrm>
            <a:off x="0" y="-1089"/>
            <a:ext cx="18288000" cy="10288089"/>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rgbClr val="130F25"/>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15852674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E92C7E-0CE9-6BC5-EE40-ACFD9B529707}"/>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0" y="-5064"/>
            <a:ext cx="3857625" cy="10292064"/>
          </a:xfrm>
          <a:prstGeom prst="rect">
            <a:avLst/>
          </a:prstGeom>
          <a:noFill/>
        </p:spPr>
      </p:pic>
      <p:sp>
        <p:nvSpPr>
          <p:cNvPr id="11" name="Rounded Rectangle 10"/>
          <p:cNvSpPr/>
          <p:nvPr userDrawn="1"/>
        </p:nvSpPr>
        <p:spPr>
          <a:xfrm>
            <a:off x="2314575" y="3813592"/>
            <a:ext cx="3429000" cy="2875588"/>
          </a:xfrm>
          <a:prstGeom prst="roundRect">
            <a:avLst>
              <a:gd name="adj" fmla="val 10667"/>
            </a:avLst>
          </a:prstGeom>
          <a:solidFill>
            <a:schemeClr val="bg1"/>
          </a:solid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a:prstGeom prst="rect">
            <a:avLst/>
          </a:prstGeom>
        </p:spPr>
        <p:txBody>
          <a:bodyPr anchor="b">
            <a:noAutofit/>
          </a:bodyPr>
          <a:lstStyle>
            <a:lvl1pPr algn="l">
              <a:defRPr sz="4800" b="1" i="0" baseline="0">
                <a:solidFill>
                  <a:srgbClr val="130F25"/>
                </a:solidFill>
                <a:latin typeface="+mj-lt"/>
              </a:defRPr>
            </a:lvl1pPr>
          </a:lstStyle>
          <a:p>
            <a:r>
              <a:rPr lang="en-US" dirty="0"/>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1" i="0" spc="0" baseline="0">
                <a:solidFill>
                  <a:schemeClr val="accent1"/>
                </a:solidFill>
                <a:latin typeface="+mj-lt"/>
                <a:ea typeface="PS TT Commons" panose="02000506040000020004" pitchFamily="2" charset="77"/>
                <a:cs typeface="PS TT Commons" panose="02000506040000020004" pitchFamily="2" charset="77"/>
              </a:defRPr>
            </a:lvl1pPr>
          </a:lstStyle>
          <a:p>
            <a:pPr lvl="0"/>
            <a:r>
              <a:rPr lang="en-US" dirty="0"/>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mn-lt"/>
                <a:ea typeface="PS TT Commons DemiBold" panose="02000506040000020004" pitchFamily="2" charset="77"/>
                <a:cs typeface="PS TT Commons DemiBold" panose="02000506040000020004" pitchFamily="2" charset="77"/>
              </a:defRPr>
            </a:lvl1pPr>
          </a:lstStyle>
          <a:p>
            <a:pPr lvl="0"/>
            <a:r>
              <a:rPr lang="en-US" dirty="0"/>
              <a:t>Author Name</a:t>
            </a:r>
          </a:p>
        </p:txBody>
      </p:sp>
      <p:pic>
        <p:nvPicPr>
          <p:cNvPr id="10" name="Picture 9">
            <a:extLst>
              <a:ext uri="{FF2B5EF4-FFF2-40B4-BE49-F238E27FC236}">
                <a16:creationId xmlns:a16="http://schemas.microsoft.com/office/drawing/2014/main" id="{E54D58D0-A76F-3649-A7D3-401F4584C00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049220" y="4501861"/>
            <a:ext cx="1959710" cy="1499050"/>
          </a:xfrm>
          <a:prstGeom prst="rect">
            <a:avLst/>
          </a:prstGeom>
        </p:spPr>
      </p:pic>
    </p:spTree>
    <p:extLst>
      <p:ext uri="{BB962C8B-B14F-4D97-AF65-F5344CB8AC3E}">
        <p14:creationId xmlns:p14="http://schemas.microsoft.com/office/powerpoint/2010/main" val="9108086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41201CA-2178-29A3-8B0A-A0A3CB35B99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3"/>
          <p:cNvSpPr>
            <a:spLocks noGrp="1"/>
          </p:cNvSpPr>
          <p:nvPr>
            <p:ph type="body" sz="quarter" idx="15" hasCustomPrompt="1"/>
          </p:nvPr>
        </p:nvSpPr>
        <p:spPr>
          <a:xfrm>
            <a:off x="1527403" y="2155346"/>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18" name="Straight Connector 17">
            <a:extLst>
              <a:ext uri="{FF2B5EF4-FFF2-40B4-BE49-F238E27FC236}">
                <a16:creationId xmlns:a16="http://schemas.microsoft.com/office/drawing/2014/main" id="{69EFFE38-51A9-D943-BB1D-901DF3E22EFD}"/>
              </a:ext>
            </a:extLst>
          </p:cNvPr>
          <p:cNvCxnSpPr>
            <a:cxnSpLocks/>
          </p:cNvCxnSpPr>
          <p:nvPr userDrawn="1"/>
        </p:nvCxnSpPr>
        <p:spPr>
          <a:xfrm>
            <a:off x="1090658" y="2148019"/>
            <a:ext cx="0" cy="1642710"/>
          </a:xfrm>
          <a:prstGeom prst="line">
            <a:avLst/>
          </a:prstGeom>
          <a:noFill/>
          <a:ln w="190500" cap="flat" cmpd="sng" algn="ctr">
            <a:solidFill>
              <a:schemeClr val="accent1"/>
            </a:solidFill>
            <a:prstDash val="solid"/>
            <a:headEnd type="none"/>
            <a:tailEnd type="none"/>
          </a:ln>
          <a:effectLst/>
        </p:spPr>
      </p:cxnSp>
      <p:sp>
        <p:nvSpPr>
          <p:cNvPr id="19" name="Title 1">
            <a:extLst>
              <a:ext uri="{FF2B5EF4-FFF2-40B4-BE49-F238E27FC236}">
                <a16:creationId xmlns:a16="http://schemas.microsoft.com/office/drawing/2014/main" id="{25126890-4E36-534D-8C90-F2C59B83AA7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7" name="Text Placeholder 3">
            <a:extLst>
              <a:ext uri="{FF2B5EF4-FFF2-40B4-BE49-F238E27FC236}">
                <a16:creationId xmlns:a16="http://schemas.microsoft.com/office/drawing/2014/main" id="{5FEDFF1E-59FA-4145-9629-4D1B1D143BE2}"/>
              </a:ext>
            </a:extLst>
          </p:cNvPr>
          <p:cNvSpPr>
            <a:spLocks noGrp="1"/>
          </p:cNvSpPr>
          <p:nvPr>
            <p:ph type="body" sz="quarter" idx="22" hasCustomPrompt="1"/>
          </p:nvPr>
        </p:nvSpPr>
        <p:spPr>
          <a:xfrm>
            <a:off x="1527403" y="4123178"/>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28" name="Straight Connector 27">
            <a:extLst>
              <a:ext uri="{FF2B5EF4-FFF2-40B4-BE49-F238E27FC236}">
                <a16:creationId xmlns:a16="http://schemas.microsoft.com/office/drawing/2014/main" id="{C392A208-1ABD-2242-B087-AC3977BF5545}"/>
              </a:ext>
            </a:extLst>
          </p:cNvPr>
          <p:cNvCxnSpPr>
            <a:cxnSpLocks/>
          </p:cNvCxnSpPr>
          <p:nvPr userDrawn="1"/>
        </p:nvCxnSpPr>
        <p:spPr>
          <a:xfrm>
            <a:off x="1090658" y="4115851"/>
            <a:ext cx="0" cy="1642710"/>
          </a:xfrm>
          <a:prstGeom prst="line">
            <a:avLst/>
          </a:prstGeom>
          <a:noFill/>
          <a:ln w="190500" cap="flat" cmpd="sng" algn="ctr">
            <a:solidFill>
              <a:schemeClr val="accent1"/>
            </a:solidFill>
            <a:prstDash val="solid"/>
            <a:headEnd type="none"/>
            <a:tailEnd type="none"/>
          </a:ln>
          <a:effectLst/>
        </p:spPr>
      </p:cxnSp>
      <p:sp>
        <p:nvSpPr>
          <p:cNvPr id="31" name="Text Placeholder 3">
            <a:extLst>
              <a:ext uri="{FF2B5EF4-FFF2-40B4-BE49-F238E27FC236}">
                <a16:creationId xmlns:a16="http://schemas.microsoft.com/office/drawing/2014/main" id="{59445304-E4D9-6E44-BC27-4F61F3BA231A}"/>
              </a:ext>
            </a:extLst>
          </p:cNvPr>
          <p:cNvSpPr>
            <a:spLocks noGrp="1"/>
          </p:cNvSpPr>
          <p:nvPr>
            <p:ph type="body" sz="quarter" idx="23" hasCustomPrompt="1"/>
          </p:nvPr>
        </p:nvSpPr>
        <p:spPr>
          <a:xfrm>
            <a:off x="1527403" y="6091010"/>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32" name="Straight Connector 31">
            <a:extLst>
              <a:ext uri="{FF2B5EF4-FFF2-40B4-BE49-F238E27FC236}">
                <a16:creationId xmlns:a16="http://schemas.microsoft.com/office/drawing/2014/main" id="{04C662FF-CC86-6E44-82E0-7E03654E3744}"/>
              </a:ext>
            </a:extLst>
          </p:cNvPr>
          <p:cNvCxnSpPr>
            <a:cxnSpLocks/>
          </p:cNvCxnSpPr>
          <p:nvPr userDrawn="1"/>
        </p:nvCxnSpPr>
        <p:spPr>
          <a:xfrm>
            <a:off x="1090658" y="6083683"/>
            <a:ext cx="0" cy="1642710"/>
          </a:xfrm>
          <a:prstGeom prst="line">
            <a:avLst/>
          </a:prstGeom>
          <a:noFill/>
          <a:ln w="190500" cap="flat" cmpd="sng" algn="ctr">
            <a:solidFill>
              <a:schemeClr val="accent1"/>
            </a:solidFill>
            <a:prstDash val="solid"/>
            <a:headEnd type="none"/>
            <a:tailEnd type="none"/>
          </a:ln>
          <a:effectLst/>
        </p:spPr>
      </p:cxnSp>
      <p:sp>
        <p:nvSpPr>
          <p:cNvPr id="35" name="Text Placeholder 3">
            <a:extLst>
              <a:ext uri="{FF2B5EF4-FFF2-40B4-BE49-F238E27FC236}">
                <a16:creationId xmlns:a16="http://schemas.microsoft.com/office/drawing/2014/main" id="{5D2F3088-CDCC-F542-9398-F97AC100AE23}"/>
              </a:ext>
            </a:extLst>
          </p:cNvPr>
          <p:cNvSpPr>
            <a:spLocks noGrp="1"/>
          </p:cNvSpPr>
          <p:nvPr>
            <p:ph type="body" sz="quarter" idx="24" hasCustomPrompt="1"/>
          </p:nvPr>
        </p:nvSpPr>
        <p:spPr>
          <a:xfrm>
            <a:off x="1527403" y="8058841"/>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36" name="Straight Connector 35">
            <a:extLst>
              <a:ext uri="{FF2B5EF4-FFF2-40B4-BE49-F238E27FC236}">
                <a16:creationId xmlns:a16="http://schemas.microsoft.com/office/drawing/2014/main" id="{9A8D254F-B733-F841-B184-2D271C5DAA9C}"/>
              </a:ext>
            </a:extLst>
          </p:cNvPr>
          <p:cNvCxnSpPr>
            <a:cxnSpLocks/>
          </p:cNvCxnSpPr>
          <p:nvPr userDrawn="1"/>
        </p:nvCxnSpPr>
        <p:spPr>
          <a:xfrm>
            <a:off x="1090658" y="8051514"/>
            <a:ext cx="0" cy="1642710"/>
          </a:xfrm>
          <a:prstGeom prst="line">
            <a:avLst/>
          </a:prstGeom>
          <a:noFill/>
          <a:ln w="190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39502797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B3502550-511B-F224-1F2A-82120F57FC6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3"/>
          <p:cNvSpPr>
            <a:spLocks noGrp="1"/>
          </p:cNvSpPr>
          <p:nvPr>
            <p:ph type="body" sz="quarter" idx="15" hasCustomPrompt="1"/>
          </p:nvPr>
        </p:nvSpPr>
        <p:spPr>
          <a:xfrm>
            <a:off x="1527403" y="3053704"/>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18" name="Straight Connector 17">
            <a:extLst>
              <a:ext uri="{FF2B5EF4-FFF2-40B4-BE49-F238E27FC236}">
                <a16:creationId xmlns:a16="http://schemas.microsoft.com/office/drawing/2014/main" id="{69EFFE38-51A9-D943-BB1D-901DF3E22EFD}"/>
              </a:ext>
            </a:extLst>
          </p:cNvPr>
          <p:cNvCxnSpPr>
            <a:cxnSpLocks/>
          </p:cNvCxnSpPr>
          <p:nvPr userDrawn="1"/>
        </p:nvCxnSpPr>
        <p:spPr>
          <a:xfrm>
            <a:off x="1090658" y="3046377"/>
            <a:ext cx="0" cy="1642710"/>
          </a:xfrm>
          <a:prstGeom prst="line">
            <a:avLst/>
          </a:prstGeom>
          <a:noFill/>
          <a:ln w="190500" cap="flat" cmpd="sng" algn="ctr">
            <a:solidFill>
              <a:schemeClr val="accent1"/>
            </a:solidFill>
            <a:prstDash val="solid"/>
            <a:headEnd type="none"/>
            <a:tailEnd type="none"/>
          </a:ln>
          <a:effectLst/>
        </p:spPr>
      </p:cxnSp>
      <p:sp>
        <p:nvSpPr>
          <p:cNvPr id="19" name="Title 1">
            <a:extLst>
              <a:ext uri="{FF2B5EF4-FFF2-40B4-BE49-F238E27FC236}">
                <a16:creationId xmlns:a16="http://schemas.microsoft.com/office/drawing/2014/main" id="{25126890-4E36-534D-8C90-F2C59B83AA7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7" name="Text Placeholder 3">
            <a:extLst>
              <a:ext uri="{FF2B5EF4-FFF2-40B4-BE49-F238E27FC236}">
                <a16:creationId xmlns:a16="http://schemas.microsoft.com/office/drawing/2014/main" id="{5FEDFF1E-59FA-4145-9629-4D1B1D143BE2}"/>
              </a:ext>
            </a:extLst>
          </p:cNvPr>
          <p:cNvSpPr>
            <a:spLocks noGrp="1"/>
          </p:cNvSpPr>
          <p:nvPr>
            <p:ph type="body" sz="quarter" idx="22" hasCustomPrompt="1"/>
          </p:nvPr>
        </p:nvSpPr>
        <p:spPr>
          <a:xfrm>
            <a:off x="1527403" y="5021536"/>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28" name="Straight Connector 27">
            <a:extLst>
              <a:ext uri="{FF2B5EF4-FFF2-40B4-BE49-F238E27FC236}">
                <a16:creationId xmlns:a16="http://schemas.microsoft.com/office/drawing/2014/main" id="{C392A208-1ABD-2242-B087-AC3977BF5545}"/>
              </a:ext>
            </a:extLst>
          </p:cNvPr>
          <p:cNvCxnSpPr>
            <a:cxnSpLocks/>
          </p:cNvCxnSpPr>
          <p:nvPr userDrawn="1"/>
        </p:nvCxnSpPr>
        <p:spPr>
          <a:xfrm>
            <a:off x="1090658" y="5014209"/>
            <a:ext cx="0" cy="1642710"/>
          </a:xfrm>
          <a:prstGeom prst="line">
            <a:avLst/>
          </a:prstGeom>
          <a:noFill/>
          <a:ln w="190500" cap="flat" cmpd="sng" algn="ctr">
            <a:solidFill>
              <a:schemeClr val="accent1"/>
            </a:solidFill>
            <a:prstDash val="solid"/>
            <a:headEnd type="none"/>
            <a:tailEnd type="none"/>
          </a:ln>
          <a:effectLst/>
        </p:spPr>
      </p:cxnSp>
      <p:sp>
        <p:nvSpPr>
          <p:cNvPr id="31" name="Text Placeholder 3">
            <a:extLst>
              <a:ext uri="{FF2B5EF4-FFF2-40B4-BE49-F238E27FC236}">
                <a16:creationId xmlns:a16="http://schemas.microsoft.com/office/drawing/2014/main" id="{59445304-E4D9-6E44-BC27-4F61F3BA231A}"/>
              </a:ext>
            </a:extLst>
          </p:cNvPr>
          <p:cNvSpPr>
            <a:spLocks noGrp="1"/>
          </p:cNvSpPr>
          <p:nvPr>
            <p:ph type="body" sz="quarter" idx="23" hasCustomPrompt="1"/>
          </p:nvPr>
        </p:nvSpPr>
        <p:spPr>
          <a:xfrm>
            <a:off x="1527403" y="6989368"/>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32" name="Straight Connector 31">
            <a:extLst>
              <a:ext uri="{FF2B5EF4-FFF2-40B4-BE49-F238E27FC236}">
                <a16:creationId xmlns:a16="http://schemas.microsoft.com/office/drawing/2014/main" id="{04C662FF-CC86-6E44-82E0-7E03654E3744}"/>
              </a:ext>
            </a:extLst>
          </p:cNvPr>
          <p:cNvCxnSpPr>
            <a:cxnSpLocks/>
          </p:cNvCxnSpPr>
          <p:nvPr userDrawn="1"/>
        </p:nvCxnSpPr>
        <p:spPr>
          <a:xfrm>
            <a:off x="1090658" y="6982041"/>
            <a:ext cx="0" cy="1642710"/>
          </a:xfrm>
          <a:prstGeom prst="line">
            <a:avLst/>
          </a:prstGeom>
          <a:noFill/>
          <a:ln w="190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24587324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ferences-2 Items">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D6FDFA4-EE07-7E1C-5D67-A6C41FBFD30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t="-7396"/>
          <a:stretch/>
        </p:blipFill>
        <p:spPr>
          <a:xfrm>
            <a:off x="0" y="0"/>
            <a:ext cx="18288000" cy="10287000"/>
          </a:xfrm>
          <a:prstGeom prst="rect">
            <a:avLst/>
          </a:prstGeom>
        </p:spPr>
      </p:pic>
      <p:sp>
        <p:nvSpPr>
          <p:cNvPr id="3" name="Text Placeholder 3"/>
          <p:cNvSpPr>
            <a:spLocks noGrp="1"/>
          </p:cNvSpPr>
          <p:nvPr>
            <p:ph type="body" sz="quarter" idx="15" hasCustomPrompt="1"/>
          </p:nvPr>
        </p:nvSpPr>
        <p:spPr>
          <a:xfrm>
            <a:off x="1527403" y="3936020"/>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18" name="Straight Connector 17">
            <a:extLst>
              <a:ext uri="{FF2B5EF4-FFF2-40B4-BE49-F238E27FC236}">
                <a16:creationId xmlns:a16="http://schemas.microsoft.com/office/drawing/2014/main" id="{69EFFE38-51A9-D943-BB1D-901DF3E22EFD}"/>
              </a:ext>
            </a:extLst>
          </p:cNvPr>
          <p:cNvCxnSpPr>
            <a:cxnSpLocks/>
          </p:cNvCxnSpPr>
          <p:nvPr userDrawn="1"/>
        </p:nvCxnSpPr>
        <p:spPr>
          <a:xfrm>
            <a:off x="1090658" y="3928693"/>
            <a:ext cx="0" cy="1642710"/>
          </a:xfrm>
          <a:prstGeom prst="line">
            <a:avLst/>
          </a:prstGeom>
          <a:noFill/>
          <a:ln w="190500" cap="flat" cmpd="sng" algn="ctr">
            <a:solidFill>
              <a:schemeClr val="accent1"/>
            </a:solidFill>
            <a:prstDash val="solid"/>
            <a:headEnd type="none"/>
            <a:tailEnd type="none"/>
          </a:ln>
          <a:effectLst/>
        </p:spPr>
      </p:cxnSp>
      <p:sp>
        <p:nvSpPr>
          <p:cNvPr id="19" name="Title 1">
            <a:extLst>
              <a:ext uri="{FF2B5EF4-FFF2-40B4-BE49-F238E27FC236}">
                <a16:creationId xmlns:a16="http://schemas.microsoft.com/office/drawing/2014/main" id="{25126890-4E36-534D-8C90-F2C59B83AA7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7" name="Text Placeholder 3">
            <a:extLst>
              <a:ext uri="{FF2B5EF4-FFF2-40B4-BE49-F238E27FC236}">
                <a16:creationId xmlns:a16="http://schemas.microsoft.com/office/drawing/2014/main" id="{5FEDFF1E-59FA-4145-9629-4D1B1D143BE2}"/>
              </a:ext>
            </a:extLst>
          </p:cNvPr>
          <p:cNvSpPr>
            <a:spLocks noGrp="1"/>
          </p:cNvSpPr>
          <p:nvPr>
            <p:ph type="body" sz="quarter" idx="22" hasCustomPrompt="1"/>
          </p:nvPr>
        </p:nvSpPr>
        <p:spPr>
          <a:xfrm>
            <a:off x="1527403" y="5903852"/>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28" name="Straight Connector 27">
            <a:extLst>
              <a:ext uri="{FF2B5EF4-FFF2-40B4-BE49-F238E27FC236}">
                <a16:creationId xmlns:a16="http://schemas.microsoft.com/office/drawing/2014/main" id="{C392A208-1ABD-2242-B087-AC3977BF5545}"/>
              </a:ext>
            </a:extLst>
          </p:cNvPr>
          <p:cNvCxnSpPr>
            <a:cxnSpLocks/>
          </p:cNvCxnSpPr>
          <p:nvPr userDrawn="1"/>
        </p:nvCxnSpPr>
        <p:spPr>
          <a:xfrm>
            <a:off x="1090658" y="5896525"/>
            <a:ext cx="0" cy="1642710"/>
          </a:xfrm>
          <a:prstGeom prst="line">
            <a:avLst/>
          </a:prstGeom>
          <a:noFill/>
          <a:ln w="190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3052419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8A221C7-128A-A581-94AC-135BD7B27F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2" name="Shape">
            <a:extLst>
              <a:ext uri="{FF2B5EF4-FFF2-40B4-BE49-F238E27FC236}">
                <a16:creationId xmlns:a16="http://schemas.microsoft.com/office/drawing/2014/main" id="{B2513FE4-CFB6-26CA-EB4D-AE76F98A9C79}"/>
              </a:ext>
            </a:extLst>
          </p:cNvPr>
          <p:cNvSpPr/>
          <p:nvPr userDrawn="1"/>
        </p:nvSpPr>
        <p:spPr>
          <a:xfrm>
            <a:off x="4866978" y="-298"/>
            <a:ext cx="13422214" cy="10284024"/>
          </a:xfrm>
          <a:custGeom>
            <a:avLst/>
            <a:gdLst/>
            <a:ahLst/>
            <a:cxnLst>
              <a:cxn ang="0">
                <a:pos x="wd2" y="hd2"/>
              </a:cxn>
              <a:cxn ang="5400000">
                <a:pos x="wd2" y="hd2"/>
              </a:cxn>
              <a:cxn ang="10800000">
                <a:pos x="wd2" y="hd2"/>
              </a:cxn>
              <a:cxn ang="16200000">
                <a:pos x="wd2" y="hd2"/>
              </a:cxn>
            </a:cxnLst>
            <a:rect l="0" t="0" r="r" b="b"/>
            <a:pathLst>
              <a:path w="21600" h="21600" extrusionOk="0">
                <a:moveTo>
                  <a:pt x="11789" y="0"/>
                </a:moveTo>
                <a:cubicBezTo>
                  <a:pt x="11673" y="908"/>
                  <a:pt x="11686" y="1897"/>
                  <a:pt x="11863" y="2960"/>
                </a:cubicBezTo>
                <a:cubicBezTo>
                  <a:pt x="12386" y="6101"/>
                  <a:pt x="14598" y="8105"/>
                  <a:pt x="17026" y="8919"/>
                </a:cubicBezTo>
                <a:cubicBezTo>
                  <a:pt x="17284" y="9006"/>
                  <a:pt x="17551" y="9088"/>
                  <a:pt x="17753" y="9316"/>
                </a:cubicBezTo>
                <a:cubicBezTo>
                  <a:pt x="17978" y="9573"/>
                  <a:pt x="18079" y="9905"/>
                  <a:pt x="18088" y="10265"/>
                </a:cubicBezTo>
                <a:cubicBezTo>
                  <a:pt x="18097" y="10628"/>
                  <a:pt x="18013" y="11012"/>
                  <a:pt x="17896" y="11381"/>
                </a:cubicBezTo>
                <a:cubicBezTo>
                  <a:pt x="17293" y="13289"/>
                  <a:pt x="16139" y="14789"/>
                  <a:pt x="14790" y="15872"/>
                </a:cubicBezTo>
                <a:cubicBezTo>
                  <a:pt x="13258" y="17101"/>
                  <a:pt x="11499" y="17788"/>
                  <a:pt x="9701" y="17707"/>
                </a:cubicBezTo>
                <a:cubicBezTo>
                  <a:pt x="8148" y="17637"/>
                  <a:pt x="6630" y="16987"/>
                  <a:pt x="5076" y="17089"/>
                </a:cubicBezTo>
                <a:cubicBezTo>
                  <a:pt x="2809" y="17238"/>
                  <a:pt x="761" y="18951"/>
                  <a:pt x="0" y="21600"/>
                </a:cubicBezTo>
                <a:lnTo>
                  <a:pt x="21600" y="21600"/>
                </a:lnTo>
                <a:lnTo>
                  <a:pt x="21600" y="0"/>
                </a:lnTo>
                <a:lnTo>
                  <a:pt x="11789" y="0"/>
                </a:lnTo>
                <a:close/>
              </a:path>
            </a:pathLst>
          </a:custGeom>
          <a:gradFill>
            <a:gsLst>
              <a:gs pos="0">
                <a:srgbClr val="FF1675"/>
              </a:gs>
              <a:gs pos="100000">
                <a:srgbClr val="FF7B01"/>
              </a:gs>
            </a:gsLst>
          </a:gradFill>
          <a:ln w="12700">
            <a:miter lim="400000"/>
          </a:ln>
          <a:effectLst/>
        </p:spPr>
        <p:txBody>
          <a:bodyPr lIns="28575" tIns="28575" rIns="28575" bIns="28575" anchor="ctr"/>
          <a:lstStyle/>
          <a:p>
            <a:pPr defTabSz="342900">
              <a:lnSpc>
                <a:spcPct val="80000"/>
              </a:lnSpc>
              <a:spcBef>
                <a:spcPts val="0"/>
              </a:spcBef>
              <a:defRPr sz="4200" spc="-126">
                <a:solidFill>
                  <a:srgbClr val="FFFFFF"/>
                </a:solidFill>
                <a:effectLst>
                  <a:outerShdw blurRad="12700" dist="63500" dir="18900000" rotWithShape="0">
                    <a:srgbClr val="000000"/>
                  </a:outerShdw>
                </a:effectLst>
                <a:latin typeface="PS TT Commons Regular"/>
                <a:ea typeface="PS TT Commons Regular"/>
                <a:cs typeface="PS TT Commons Regular"/>
                <a:sym typeface="PS TT Commons Regular"/>
              </a:defRPr>
            </a:pPr>
            <a:endParaRPr sz="3150"/>
          </a:p>
        </p:txBody>
      </p:sp>
      <p:grpSp>
        <p:nvGrpSpPr>
          <p:cNvPr id="3" name="Group">
            <a:extLst>
              <a:ext uri="{FF2B5EF4-FFF2-40B4-BE49-F238E27FC236}">
                <a16:creationId xmlns:a16="http://schemas.microsoft.com/office/drawing/2014/main" id="{5FFAF139-0EAB-18ED-76CC-7823CB2759DA}"/>
              </a:ext>
            </a:extLst>
          </p:cNvPr>
          <p:cNvGrpSpPr/>
          <p:nvPr userDrawn="1"/>
        </p:nvGrpSpPr>
        <p:grpSpPr>
          <a:xfrm>
            <a:off x="11578586" y="6040988"/>
            <a:ext cx="6063756" cy="1248851"/>
            <a:chOff x="0" y="0"/>
            <a:chExt cx="8085007" cy="1665134"/>
          </a:xfrm>
        </p:grpSpPr>
        <p:pic>
          <p:nvPicPr>
            <p:cNvPr id="4" name="ch-7-light.png" descr="ch-7-light.png">
              <a:extLst>
                <a:ext uri="{FF2B5EF4-FFF2-40B4-BE49-F238E27FC236}">
                  <a16:creationId xmlns:a16="http://schemas.microsoft.com/office/drawing/2014/main" id="{0EE87F1E-0B6F-DFCB-E234-F7EF4B36A1D3}"/>
                </a:ext>
              </a:extLst>
            </p:cNvPr>
            <p:cNvPicPr>
              <a:picLocks noChangeAspect="1"/>
            </p:cNvPicPr>
            <p:nvPr/>
          </p:nvPicPr>
          <p:blipFill>
            <a:blip r:embed="rId3"/>
            <a:stretch>
              <a:fillRect/>
            </a:stretch>
          </p:blipFill>
          <p:spPr>
            <a:xfrm>
              <a:off x="0" y="144076"/>
              <a:ext cx="8085008" cy="1521059"/>
            </a:xfrm>
            <a:prstGeom prst="rect">
              <a:avLst/>
            </a:prstGeom>
            <a:ln w="12700" cap="flat">
              <a:noFill/>
              <a:miter lim="400000"/>
            </a:ln>
            <a:effectLst/>
          </p:spPr>
        </p:pic>
        <p:grpSp>
          <p:nvGrpSpPr>
            <p:cNvPr id="5" name="Group">
              <a:extLst>
                <a:ext uri="{FF2B5EF4-FFF2-40B4-BE49-F238E27FC236}">
                  <a16:creationId xmlns:a16="http://schemas.microsoft.com/office/drawing/2014/main" id="{F9F946EF-FA6B-E036-14C7-E7A6BCA2B1F5}"/>
                </a:ext>
              </a:extLst>
            </p:cNvPr>
            <p:cNvGrpSpPr/>
            <p:nvPr/>
          </p:nvGrpSpPr>
          <p:grpSpPr>
            <a:xfrm>
              <a:off x="1199297" y="0"/>
              <a:ext cx="1468989" cy="1223672"/>
              <a:chOff x="0" y="0"/>
              <a:chExt cx="1468988" cy="1223671"/>
            </a:xfrm>
          </p:grpSpPr>
          <p:pic>
            <p:nvPicPr>
              <p:cNvPr id="6" name="dash-7-light.png" descr="dash-7-light.png">
                <a:extLst>
                  <a:ext uri="{FF2B5EF4-FFF2-40B4-BE49-F238E27FC236}">
                    <a16:creationId xmlns:a16="http://schemas.microsoft.com/office/drawing/2014/main" id="{9D254DA9-D585-8546-31BB-50FBBC26D684}"/>
                  </a:ext>
                </a:extLst>
              </p:cNvPr>
              <p:cNvPicPr>
                <a:picLocks noChangeAspect="1"/>
              </p:cNvPicPr>
              <p:nvPr/>
            </p:nvPicPr>
            <p:blipFill>
              <a:blip r:embed="rId4"/>
              <a:stretch>
                <a:fillRect/>
              </a:stretch>
            </p:blipFill>
            <p:spPr>
              <a:xfrm>
                <a:off x="582624" y="122225"/>
                <a:ext cx="886365" cy="716136"/>
              </a:xfrm>
              <a:prstGeom prst="rect">
                <a:avLst/>
              </a:prstGeom>
              <a:ln w="12700" cap="flat">
                <a:noFill/>
                <a:miter lim="400000"/>
              </a:ln>
              <a:effectLst/>
            </p:spPr>
          </p:pic>
          <p:pic>
            <p:nvPicPr>
              <p:cNvPr id="7" name="dash-7-light.png" descr="dash-7-light.png">
                <a:extLst>
                  <a:ext uri="{FF2B5EF4-FFF2-40B4-BE49-F238E27FC236}">
                    <a16:creationId xmlns:a16="http://schemas.microsoft.com/office/drawing/2014/main" id="{316EF0F1-8090-0FBD-20D9-F1F34C9A447F}"/>
                  </a:ext>
                </a:extLst>
              </p:cNvPr>
              <p:cNvPicPr>
                <a:picLocks noChangeAspect="1"/>
              </p:cNvPicPr>
              <p:nvPr/>
            </p:nvPicPr>
            <p:blipFill>
              <a:blip r:embed="rId4"/>
              <a:stretch>
                <a:fillRect/>
              </a:stretch>
            </p:blipFill>
            <p:spPr>
              <a:xfrm>
                <a:off x="325215" y="0"/>
                <a:ext cx="423591" cy="342238"/>
              </a:xfrm>
              <a:prstGeom prst="rect">
                <a:avLst/>
              </a:prstGeom>
              <a:ln w="12700" cap="flat">
                <a:noFill/>
                <a:miter lim="400000"/>
              </a:ln>
              <a:effectLst/>
            </p:spPr>
          </p:pic>
          <p:pic>
            <p:nvPicPr>
              <p:cNvPr id="8" name="dash-7-light.png" descr="dash-7-light.png">
                <a:extLst>
                  <a:ext uri="{FF2B5EF4-FFF2-40B4-BE49-F238E27FC236}">
                    <a16:creationId xmlns:a16="http://schemas.microsoft.com/office/drawing/2014/main" id="{78988A00-4280-FCC1-E8B5-D14B2185A769}"/>
                  </a:ext>
                </a:extLst>
              </p:cNvPr>
              <p:cNvPicPr>
                <a:picLocks noChangeAspect="1"/>
              </p:cNvPicPr>
              <p:nvPr/>
            </p:nvPicPr>
            <p:blipFill>
              <a:blip r:embed="rId4"/>
              <a:stretch>
                <a:fillRect/>
              </a:stretch>
            </p:blipFill>
            <p:spPr>
              <a:xfrm>
                <a:off x="1173943" y="794612"/>
                <a:ext cx="272277" cy="219986"/>
              </a:xfrm>
              <a:prstGeom prst="rect">
                <a:avLst/>
              </a:prstGeom>
              <a:ln w="12700" cap="flat">
                <a:noFill/>
                <a:miter lim="400000"/>
              </a:ln>
              <a:effectLst/>
            </p:spPr>
          </p:pic>
          <p:pic>
            <p:nvPicPr>
              <p:cNvPr id="9" name="dash-7-light.png" descr="dash-7-light.png">
                <a:extLst>
                  <a:ext uri="{FF2B5EF4-FFF2-40B4-BE49-F238E27FC236}">
                    <a16:creationId xmlns:a16="http://schemas.microsoft.com/office/drawing/2014/main" id="{B219DD32-EF6D-5314-AF2C-13CDDFD6A849}"/>
                  </a:ext>
                </a:extLst>
              </p:cNvPr>
              <p:cNvPicPr>
                <a:picLocks noChangeAspect="1"/>
              </p:cNvPicPr>
              <p:nvPr/>
            </p:nvPicPr>
            <p:blipFill>
              <a:blip r:embed="rId4"/>
              <a:stretch>
                <a:fillRect/>
              </a:stretch>
            </p:blipFill>
            <p:spPr>
              <a:xfrm>
                <a:off x="0" y="626627"/>
                <a:ext cx="738964" cy="597045"/>
              </a:xfrm>
              <a:prstGeom prst="rect">
                <a:avLst/>
              </a:prstGeom>
              <a:ln w="12700" cap="flat">
                <a:noFill/>
                <a:miter lim="400000"/>
              </a:ln>
              <a:effectLst/>
            </p:spPr>
          </p:pic>
        </p:grpSp>
      </p:grpSp>
      <p:pic>
        <p:nvPicPr>
          <p:cNvPr id="10" name="orb-1.png" descr="orb-1.png">
            <a:extLst>
              <a:ext uri="{FF2B5EF4-FFF2-40B4-BE49-F238E27FC236}">
                <a16:creationId xmlns:a16="http://schemas.microsoft.com/office/drawing/2014/main" id="{8DEC9DCF-33D5-918D-0C70-45CA9087E280}"/>
              </a:ext>
            </a:extLst>
          </p:cNvPr>
          <p:cNvPicPr>
            <a:picLocks noChangeAspect="1"/>
          </p:cNvPicPr>
          <p:nvPr userDrawn="1"/>
        </p:nvPicPr>
        <p:blipFill>
          <a:blip r:embed="rId5"/>
          <a:stretch>
            <a:fillRect/>
          </a:stretch>
        </p:blipFill>
        <p:spPr>
          <a:xfrm>
            <a:off x="13424294" y="3966083"/>
            <a:ext cx="3346937" cy="3116835"/>
          </a:xfrm>
          <a:prstGeom prst="rect">
            <a:avLst/>
          </a:prstGeom>
          <a:ln w="12700">
            <a:miter lim="400000"/>
          </a:ln>
        </p:spPr>
      </p:pic>
      <p:sp>
        <p:nvSpPr>
          <p:cNvPr id="25" name="image40.png"/>
          <p:cNvSpPr>
            <a:spLocks noGrp="1"/>
          </p:cNvSpPr>
          <p:nvPr>
            <p:ph type="pic" sz="quarter" idx="25" hasCustomPrompt="1"/>
          </p:nvPr>
        </p:nvSpPr>
        <p:spPr>
          <a:xfrm>
            <a:off x="13362963" y="3981412"/>
            <a:ext cx="2971801" cy="2971801"/>
          </a:xfrm>
          <a:prstGeom prst="ellipse">
            <a:avLst/>
          </a:prstGeom>
          <a:effectLst/>
        </p:spPr>
        <p:txBody>
          <a:bodyPr lIns="91439" tIns="274320" rIns="91439" bIns="45719" anchor="t">
            <a:noAutofit/>
          </a:bodyPr>
          <a:lstStyle>
            <a:lvl1pPr marL="0" indent="0">
              <a:buNone/>
              <a:defRPr>
                <a:solidFill>
                  <a:schemeClr val="bg1"/>
                </a:solidFill>
                <a:effectLst/>
              </a:defRPr>
            </a:lvl1pPr>
          </a:lstStyle>
          <a:p>
            <a:r>
              <a:rPr lang="en-US" dirty="0"/>
              <a:t>Click to insert photo</a:t>
            </a:r>
            <a:endParaRPr dirty="0"/>
          </a:p>
        </p:txBody>
      </p:sp>
      <p:sp>
        <p:nvSpPr>
          <p:cNvPr id="15" name="Thank you  for your attention">
            <a:extLst>
              <a:ext uri="{FF2B5EF4-FFF2-40B4-BE49-F238E27FC236}">
                <a16:creationId xmlns:a16="http://schemas.microsoft.com/office/drawing/2014/main" id="{D328DCE4-D50C-2894-5D28-2BF425DA7813}"/>
              </a:ext>
            </a:extLst>
          </p:cNvPr>
          <p:cNvSpPr txBox="1">
            <a:spLocks noGrp="1"/>
          </p:cNvSpPr>
          <p:nvPr>
            <p:ph type="body" sz="quarter" idx="26" hasCustomPrompt="1"/>
          </p:nvPr>
        </p:nvSpPr>
        <p:spPr>
          <a:xfrm>
            <a:off x="909483" y="6636947"/>
            <a:ext cx="7303409" cy="513601"/>
          </a:xfrm>
          <a:prstGeom prst="rect">
            <a:avLst/>
          </a:prstGeom>
        </p:spPr>
        <p:txBody>
          <a:bodyPr wrap="none" lIns="71437" tIns="71437" rIns="71437" bIns="71437">
            <a:spAutoFit/>
          </a:bodyPr>
          <a:lstStyle>
            <a:lvl1pPr marL="0" indent="0" defTabSz="342900">
              <a:lnSpc>
                <a:spcPct val="80000"/>
              </a:lnSpc>
              <a:buNone/>
              <a:defRPr sz="3000" b="0" i="0" spc="0">
                <a:latin typeface="+mn-lt"/>
                <a:sym typeface="PS TT Commons Bold"/>
              </a:defRPr>
            </a:lvl1pPr>
          </a:lstStyle>
          <a:p>
            <a:pPr marL="0" marR="0" lvl="0" indent="0" algn="l" defTabSz="342900" rtl="0" eaLnBrk="1" fontAlgn="auto" latinLnBrk="0" hangingPunct="1">
              <a:lnSpc>
                <a:spcPct val="80000"/>
              </a:lnSpc>
              <a:spcBef>
                <a:spcPts val="2700"/>
              </a:spcBef>
              <a:spcAft>
                <a:spcPts val="0"/>
              </a:spcAft>
              <a:buClrTx/>
              <a:buSzPct val="75000"/>
              <a:buFont typeface="Myriad Pro" panose="020B0503030403020204" pitchFamily="34" charset="0"/>
              <a:buNone/>
              <a:tabLst/>
              <a:defRPr/>
            </a:pPr>
            <a:r>
              <a:rPr lang="en-US" b="1" dirty="0">
                <a:latin typeface="+mj-lt"/>
              </a:rPr>
              <a:t>@</a:t>
            </a:r>
            <a:r>
              <a:rPr lang="en-US" b="1" dirty="0" err="1">
                <a:latin typeface="+mj-lt"/>
              </a:rPr>
              <a:t>socialmedia</a:t>
            </a:r>
            <a:r>
              <a:rPr lang="en-US" b="1" dirty="0">
                <a:latin typeface="+mj-lt"/>
              </a:rPr>
              <a:t>   |   </a:t>
            </a:r>
            <a:r>
              <a:rPr lang="en-US" b="1" dirty="0" err="1">
                <a:latin typeface="+mj-lt"/>
              </a:rPr>
              <a:t>www.authorsite.com</a:t>
            </a:r>
            <a:endParaRPr lang="en-US" b="1" dirty="0">
              <a:latin typeface="+mj-lt"/>
            </a:endParaRPr>
          </a:p>
        </p:txBody>
      </p:sp>
      <p:sp>
        <p:nvSpPr>
          <p:cNvPr id="17" name="Title 1">
            <a:extLst>
              <a:ext uri="{FF2B5EF4-FFF2-40B4-BE49-F238E27FC236}">
                <a16:creationId xmlns:a16="http://schemas.microsoft.com/office/drawing/2014/main" id="{92730959-186B-8565-6AE6-27202D0BED2F}"/>
              </a:ext>
            </a:extLst>
          </p:cNvPr>
          <p:cNvSpPr>
            <a:spLocks noGrp="1"/>
          </p:cNvSpPr>
          <p:nvPr>
            <p:ph type="title" hasCustomPrompt="1"/>
          </p:nvPr>
        </p:nvSpPr>
        <p:spPr>
          <a:xfrm>
            <a:off x="909483" y="2718285"/>
            <a:ext cx="11261746" cy="3322703"/>
          </a:xfrm>
          <a:prstGeom prst="rect">
            <a:avLst/>
          </a:prstGeom>
        </p:spPr>
        <p:txBody>
          <a:bodyPr anchor="t">
            <a:noAutofit/>
          </a:bodyPr>
          <a:lstStyle>
            <a:lvl1pPr algn="l">
              <a:lnSpc>
                <a:spcPts val="10000"/>
              </a:lnSpc>
              <a:defRPr sz="11000" b="1" i="0" baseline="0">
                <a:solidFill>
                  <a:srgbClr val="130F25"/>
                </a:solidFill>
                <a:latin typeface="+mj-lt"/>
              </a:defRPr>
            </a:lvl1pPr>
          </a:lstStyle>
          <a:p>
            <a:r>
              <a:rPr lang="en-US" dirty="0"/>
              <a:t>Thank you for </a:t>
            </a:r>
            <a:br>
              <a:rPr lang="en-US" dirty="0"/>
            </a:br>
            <a:r>
              <a:rPr lang="en-US" dirty="0"/>
              <a:t>your time!</a:t>
            </a:r>
          </a:p>
        </p:txBody>
      </p:sp>
      <p:pic>
        <p:nvPicPr>
          <p:cNvPr id="12" name="Picture 11">
            <a:extLst>
              <a:ext uri="{FF2B5EF4-FFF2-40B4-BE49-F238E27FC236}">
                <a16:creationId xmlns:a16="http://schemas.microsoft.com/office/drawing/2014/main" id="{CC253019-9DC6-FDF4-E35A-B09FC067547B}"/>
              </a:ext>
            </a:extLst>
          </p:cNvPr>
          <p:cNvPicPr>
            <a:picLocks noChangeAspect="1"/>
          </p:cNvPicPr>
          <p:nvPr userDrawn="1"/>
        </p:nvPicPr>
        <p:blipFill>
          <a:blip r:embed="rId6" cstate="print">
            <a:alphaModFix amt="60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228234" y="9224195"/>
            <a:ext cx="674736" cy="674736"/>
          </a:xfrm>
          <a:prstGeom prst="rect">
            <a:avLst/>
          </a:prstGeom>
        </p:spPr>
      </p:pic>
    </p:spTree>
    <p:extLst>
      <p:ext uri="{BB962C8B-B14F-4D97-AF65-F5344CB8AC3E}">
        <p14:creationId xmlns:p14="http://schemas.microsoft.com/office/powerpoint/2010/main" val="6015207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4200" userDrawn="1">
          <p15:clr>
            <a:srgbClr val="FBAE40"/>
          </p15:clr>
        </p15:guide>
        <p15:guide id="2" pos="4872"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8BA545-A929-BC4F-9093-FEA0CD8FEA1D}"/>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26805426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8083A2-4104-C380-B12A-E49F06162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8287999" cy="10286999"/>
          </a:xfrm>
          <a:prstGeom prst="rect">
            <a:avLst/>
          </a:prstGeom>
        </p:spPr>
      </p:pic>
      <p:sp>
        <p:nvSpPr>
          <p:cNvPr id="3" name="Title 1">
            <a:extLst>
              <a:ext uri="{FF2B5EF4-FFF2-40B4-BE49-F238E27FC236}">
                <a16:creationId xmlns:a16="http://schemas.microsoft.com/office/drawing/2014/main" id="{BB8BA545-A929-BC4F-9093-FEA0CD8FEA1D}"/>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99907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2">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4800" b="1" i="0">
                <a:solidFill>
                  <a:schemeClr val="bg1"/>
                </a:solidFill>
                <a:latin typeface="+mj-lt"/>
                <a:ea typeface="PS TT Commons" panose="02000506040000020004" pitchFamily="2" charset="77"/>
                <a:cs typeface="PS TT Commons" panose="02000506040000020004" pitchFamily="2" charset="77"/>
              </a:defRPr>
            </a:lvl1pPr>
          </a:lstStyle>
          <a:p>
            <a:pPr lvl="0"/>
            <a:r>
              <a:rPr lang="en-US" dirty="0"/>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short bit of description text in this area. This should be a quick intro slide to an idea without a lot of text. Stick to a few sentences.</a:t>
            </a:r>
          </a:p>
        </p:txBody>
      </p:sp>
      <p:sp>
        <p:nvSpPr>
          <p:cNvPr id="7" name="Content Placeholder 6">
            <a:extLst>
              <a:ext uri="{FF2B5EF4-FFF2-40B4-BE49-F238E27FC236}">
                <a16:creationId xmlns:a16="http://schemas.microsoft.com/office/drawing/2014/main" id="{F0ECD042-E653-E6E0-6AD3-735AFF2ECD32}"/>
              </a:ext>
            </a:extLst>
          </p:cNvPr>
          <p:cNvSpPr>
            <a:spLocks noGrp="1"/>
          </p:cNvSpPr>
          <p:nvPr>
            <p:ph sz="quarter" idx="13" hasCustomPrompt="1"/>
          </p:nvPr>
        </p:nvSpPr>
        <p:spPr>
          <a:xfrm>
            <a:off x="3300547" y="693738"/>
            <a:ext cx="11686906" cy="4916487"/>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13892693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2 - blue">
    <p:bg>
      <p:bgPr>
        <a:solidFill>
          <a:srgbClr val="770EF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4800" b="1" i="0">
                <a:solidFill>
                  <a:schemeClr val="bg1"/>
                </a:solidFill>
                <a:latin typeface="+mj-lt"/>
                <a:ea typeface="PS TT Commons" panose="02000506040000020004" pitchFamily="2" charset="77"/>
                <a:cs typeface="PS TT Commons" panose="02000506040000020004" pitchFamily="2" charset="77"/>
              </a:defRPr>
            </a:lvl1pPr>
          </a:lstStyle>
          <a:p>
            <a:pPr lvl="0"/>
            <a:r>
              <a:rPr lang="en-US" dirty="0"/>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short bit of description text in this area. This should be a quick intro slide to an idea without a lot of text. Stick to a few sentences.</a:t>
            </a:r>
          </a:p>
        </p:txBody>
      </p:sp>
      <p:sp>
        <p:nvSpPr>
          <p:cNvPr id="7" name="Content Placeholder 6">
            <a:extLst>
              <a:ext uri="{FF2B5EF4-FFF2-40B4-BE49-F238E27FC236}">
                <a16:creationId xmlns:a16="http://schemas.microsoft.com/office/drawing/2014/main" id="{F0ECD042-E653-E6E0-6AD3-735AFF2ECD32}"/>
              </a:ext>
            </a:extLst>
          </p:cNvPr>
          <p:cNvSpPr>
            <a:spLocks noGrp="1"/>
          </p:cNvSpPr>
          <p:nvPr>
            <p:ph sz="quarter" idx="13" hasCustomPrompt="1"/>
          </p:nvPr>
        </p:nvSpPr>
        <p:spPr>
          <a:xfrm>
            <a:off x="3300547" y="693738"/>
            <a:ext cx="11686906" cy="4916487"/>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188683504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917187" y="855215"/>
            <a:ext cx="16450056" cy="815748"/>
          </a:xfrm>
          <a:prstGeom prst="rect">
            <a:avLst/>
          </a:prstGeom>
        </p:spPr>
        <p:txBody>
          <a:bodyPr vert="horz" lIns="91440" tIns="45720" rIns="91440" bIns="45720" rtlCol="0" anchor="t">
            <a:noAutofit/>
          </a:bodyPr>
          <a:lstStyle/>
          <a:p>
            <a:r>
              <a:rPr lang="en-US" dirty="0"/>
              <a:t>Click to Add Title in Title Case</a:t>
            </a:r>
          </a:p>
        </p:txBody>
      </p:sp>
      <p:sp>
        <p:nvSpPr>
          <p:cNvPr id="5" name="Text Placeholder 4"/>
          <p:cNvSpPr>
            <a:spLocks noGrp="1"/>
          </p:cNvSpPr>
          <p:nvPr>
            <p:ph type="body" idx="1"/>
          </p:nvPr>
        </p:nvSpPr>
        <p:spPr>
          <a:xfrm>
            <a:off x="917189" y="2738438"/>
            <a:ext cx="16450054" cy="65278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6"/>
          <p:cNvSpPr txBox="1">
            <a:spLocks/>
          </p:cNvSpPr>
          <p:nvPr userDrawn="1"/>
        </p:nvSpPr>
        <p:spPr>
          <a:xfrm>
            <a:off x="12073467" y="-1280160"/>
            <a:ext cx="6214533" cy="1079444"/>
          </a:xfrm>
          <a:prstGeom prst="rect">
            <a:avLst/>
          </a:prstGeom>
          <a:ln>
            <a:noFill/>
          </a:ln>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2400" dirty="0">
                <a:solidFill>
                  <a:schemeClr val="tx1"/>
                </a:solidFill>
                <a:latin typeface="PS TT Commons Book" charset="0"/>
                <a:ea typeface="PS TT Commons Book" charset="0"/>
                <a:cs typeface="PS TT Commons Book" charset="0"/>
              </a:rPr>
              <a:t> </a:t>
            </a:r>
            <a:r>
              <a:rPr lang="en-US" sz="2400" dirty="0">
                <a:solidFill>
                  <a:srgbClr val="130F25"/>
                </a:solidFill>
                <a:latin typeface="PS TT Commons" panose="02000506040000020004" pitchFamily="2" charset="77"/>
                <a:ea typeface="PS TT Commons Book" charset="0"/>
                <a:cs typeface="PS TT Commons Book" charset="0"/>
              </a:rPr>
              <a:t>Deck version</a:t>
            </a:r>
            <a:r>
              <a:rPr lang="en-US" sz="2400" baseline="0" dirty="0">
                <a:solidFill>
                  <a:srgbClr val="130F25"/>
                </a:solidFill>
                <a:latin typeface="PS TT Commons" panose="02000506040000020004" pitchFamily="2" charset="77"/>
                <a:ea typeface="PS TT Commons Book" charset="0"/>
                <a:cs typeface="PS TT Commons Book" charset="0"/>
              </a:rPr>
              <a:t> </a:t>
            </a:r>
            <a:r>
              <a:rPr lang="en-US" sz="2400" b="1" dirty="0">
                <a:solidFill>
                  <a:srgbClr val="130F25"/>
                </a:solidFill>
                <a:latin typeface="+mn-lt"/>
                <a:ea typeface="PS TT Commons Book" charset="0"/>
                <a:cs typeface="PS TT Commons Book" charset="0"/>
              </a:rPr>
              <a:t>2025.02.a</a:t>
            </a:r>
          </a:p>
          <a:p>
            <a:pPr marL="0" marR="0" lvl="0" indent="0" algn="r" defTabSz="586003"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2400" dirty="0">
                <a:solidFill>
                  <a:schemeClr val="bg2"/>
                </a:solidFill>
                <a:latin typeface="PS TT Commons Book" charset="0"/>
                <a:ea typeface="PS TT Commons Book" charset="0"/>
                <a:cs typeface="PS TT Commons Book" charset="0"/>
              </a:rPr>
              <a:t> </a:t>
            </a:r>
            <a:r>
              <a:rPr lang="en-US" sz="2400" dirty="0">
                <a:solidFill>
                  <a:schemeClr val="bg2"/>
                </a:solidFill>
                <a:latin typeface="PS TT Commons" panose="02000506040000020004" pitchFamily="2" charset="77"/>
                <a:ea typeface="PS TT Commons Book" charset="0"/>
                <a:cs typeface="PS TT Commons Book" charset="0"/>
              </a:rPr>
              <a:t>Deck version</a:t>
            </a:r>
            <a:r>
              <a:rPr lang="en-US" sz="2400" baseline="0" dirty="0">
                <a:solidFill>
                  <a:schemeClr val="bg2"/>
                </a:solidFill>
                <a:latin typeface="PS TT Commons" panose="02000506040000020004" pitchFamily="2" charset="77"/>
                <a:ea typeface="PS TT Commons Book" charset="0"/>
                <a:cs typeface="PS TT Commons Book" charset="0"/>
              </a:rPr>
              <a:t> </a:t>
            </a:r>
            <a:r>
              <a:rPr lang="en-US" sz="2400" b="1" dirty="0">
                <a:solidFill>
                  <a:schemeClr val="bg2"/>
                </a:solidFill>
                <a:latin typeface="+mn-lt"/>
                <a:ea typeface="PS TT Commons Book" charset="0"/>
                <a:cs typeface="PS TT Commons Book" charset="0"/>
              </a:rPr>
              <a:t>2025.02.a</a:t>
            </a:r>
          </a:p>
        </p:txBody>
      </p:sp>
      <p:pic>
        <p:nvPicPr>
          <p:cNvPr id="6" name="Picture 5">
            <a:extLst>
              <a:ext uri="{FF2B5EF4-FFF2-40B4-BE49-F238E27FC236}">
                <a16:creationId xmlns:a16="http://schemas.microsoft.com/office/drawing/2014/main" id="{3283FD44-B9DE-907E-9CAB-C880F1B56751}"/>
              </a:ext>
            </a:extLst>
          </p:cNvPr>
          <p:cNvPicPr>
            <a:picLocks noChangeAspect="1"/>
          </p:cNvPicPr>
          <p:nvPr userDrawn="1"/>
        </p:nvPicPr>
        <p:blipFill>
          <a:blip r:embed="rId82" cstate="print">
            <a:alphaModFix amt="60000"/>
            <a:extLst>
              <a:ext uri="{BEBA8EAE-BF5A-486C-A8C5-ECC9F3942E4B}">
                <a14:imgProps xmlns:a14="http://schemas.microsoft.com/office/drawing/2010/main">
                  <a14:imgLayer r:embed="rId8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228234" y="9224195"/>
            <a:ext cx="674736" cy="674736"/>
          </a:xfrm>
          <a:prstGeom prst="rect">
            <a:avLst/>
          </a:prstGeom>
        </p:spPr>
      </p:pic>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863" r:id="rId1"/>
    <p:sldLayoutId id="2147483862" r:id="rId2"/>
    <p:sldLayoutId id="2147483846" r:id="rId3"/>
    <p:sldLayoutId id="2147483868" r:id="rId4"/>
    <p:sldLayoutId id="2147483870" r:id="rId5"/>
    <p:sldLayoutId id="2147483877" r:id="rId6"/>
    <p:sldLayoutId id="2147483836" r:id="rId7"/>
    <p:sldLayoutId id="2147483676" r:id="rId8"/>
    <p:sldLayoutId id="2147483837" r:id="rId9"/>
    <p:sldLayoutId id="2147483794" r:id="rId10"/>
    <p:sldLayoutId id="2147483760" r:id="rId11"/>
    <p:sldLayoutId id="2147483754" r:id="rId12"/>
    <p:sldLayoutId id="2147483755" r:id="rId13"/>
    <p:sldLayoutId id="2147483756" r:id="rId14"/>
    <p:sldLayoutId id="2147483827" r:id="rId15"/>
    <p:sldLayoutId id="2147483757" r:id="rId16"/>
    <p:sldLayoutId id="2147483759" r:id="rId17"/>
    <p:sldLayoutId id="2147483758" r:id="rId18"/>
    <p:sldLayoutId id="2147483791" r:id="rId19"/>
    <p:sldLayoutId id="2147483792" r:id="rId20"/>
    <p:sldLayoutId id="2147483793" r:id="rId21"/>
    <p:sldLayoutId id="2147483747" r:id="rId22"/>
    <p:sldLayoutId id="2147483752" r:id="rId23"/>
    <p:sldLayoutId id="2147483748" r:id="rId24"/>
    <p:sldLayoutId id="2147483761" r:id="rId25"/>
    <p:sldLayoutId id="2147483749" r:id="rId26"/>
    <p:sldLayoutId id="2147483762" r:id="rId27"/>
    <p:sldLayoutId id="2147483750" r:id="rId28"/>
    <p:sldLayoutId id="2147483763" r:id="rId29"/>
    <p:sldLayoutId id="2147483751" r:id="rId30"/>
    <p:sldLayoutId id="2147483764" r:id="rId31"/>
    <p:sldLayoutId id="2147483780" r:id="rId32"/>
    <p:sldLayoutId id="2147483804" r:id="rId33"/>
    <p:sldLayoutId id="2147483781" r:id="rId34"/>
    <p:sldLayoutId id="2147483830" r:id="rId35"/>
    <p:sldLayoutId id="2147483803" r:id="rId36"/>
    <p:sldLayoutId id="2147483809" r:id="rId37"/>
    <p:sldLayoutId id="2147483784" r:id="rId38"/>
    <p:sldLayoutId id="2147483778" r:id="rId39"/>
    <p:sldLayoutId id="2147483774" r:id="rId40"/>
    <p:sldLayoutId id="2147483773" r:id="rId41"/>
    <p:sldLayoutId id="2147483783" r:id="rId42"/>
    <p:sldLayoutId id="2147483779" r:id="rId43"/>
    <p:sldLayoutId id="2147483770" r:id="rId44"/>
    <p:sldLayoutId id="2147483876" r:id="rId45"/>
    <p:sldLayoutId id="2147483771" r:id="rId46"/>
    <p:sldLayoutId id="2147483848" r:id="rId47"/>
    <p:sldLayoutId id="2147483772" r:id="rId48"/>
    <p:sldLayoutId id="2147483849" r:id="rId49"/>
    <p:sldLayoutId id="2147483707" r:id="rId50"/>
    <p:sldLayoutId id="2147483706" r:id="rId51"/>
    <p:sldLayoutId id="2147483788" r:id="rId52"/>
    <p:sldLayoutId id="2147483789" r:id="rId53"/>
    <p:sldLayoutId id="2147483753" r:id="rId54"/>
    <p:sldLayoutId id="2147483801" r:id="rId55"/>
    <p:sldLayoutId id="2147483785" r:id="rId56"/>
    <p:sldLayoutId id="2147483786" r:id="rId57"/>
    <p:sldLayoutId id="2147483790" r:id="rId58"/>
    <p:sldLayoutId id="2147483850" r:id="rId59"/>
    <p:sldLayoutId id="2147483800" r:id="rId60"/>
    <p:sldLayoutId id="2147483807" r:id="rId61"/>
    <p:sldLayoutId id="2147483712" r:id="rId62"/>
    <p:sldLayoutId id="2147483719" r:id="rId63"/>
    <p:sldLayoutId id="2147483835" r:id="rId64"/>
    <p:sldLayoutId id="2147483746" r:id="rId65"/>
    <p:sldLayoutId id="2147483745" r:id="rId66"/>
    <p:sldLayoutId id="2147483787" r:id="rId67"/>
    <p:sldLayoutId id="2147483838" r:id="rId68"/>
    <p:sldLayoutId id="2147483839" r:id="rId69"/>
    <p:sldLayoutId id="2147483860" r:id="rId70"/>
    <p:sldLayoutId id="2147483834" r:id="rId71"/>
    <p:sldLayoutId id="2147483861" r:id="rId72"/>
    <p:sldLayoutId id="2147483722" r:id="rId73"/>
    <p:sldLayoutId id="2147483795" r:id="rId74"/>
    <p:sldLayoutId id="2147483796" r:id="rId75"/>
    <p:sldLayoutId id="2147483797" r:id="rId76"/>
    <p:sldLayoutId id="2147483874" r:id="rId77"/>
    <p:sldLayoutId id="2147483766" r:id="rId78"/>
    <p:sldLayoutId id="2147483875" r:id="rId79"/>
    <p:sldLayoutId id="2147483714" r:id="rId8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1371566" rtl="0" eaLnBrk="1" latinLnBrk="0" hangingPunct="1">
        <a:lnSpc>
          <a:spcPct val="90000"/>
        </a:lnSpc>
        <a:spcBef>
          <a:spcPct val="0"/>
        </a:spcBef>
        <a:buNone/>
        <a:defRPr sz="4800" b="1" i="0" kern="1200" baseline="0">
          <a:solidFill>
            <a:srgbClr val="130F25"/>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6F1B6-0787-FCC8-0F60-C6FF69D538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55B963F-2785-5408-4FFA-66E3267F5E52}"/>
              </a:ext>
            </a:extLst>
          </p:cNvPr>
          <p:cNvSpPr>
            <a:spLocks noGrp="1"/>
          </p:cNvSpPr>
          <p:nvPr>
            <p:ph type="body" sz="quarter" idx="10"/>
          </p:nvPr>
        </p:nvSpPr>
        <p:spPr>
          <a:xfrm>
            <a:off x="1042297" y="1529509"/>
            <a:ext cx="16221456" cy="3517042"/>
          </a:xfrm>
        </p:spPr>
        <p:txBody>
          <a:bodyPr anchor="b"/>
          <a:lstStyle/>
          <a:p>
            <a:r>
              <a:rPr lang="en-US" sz="9600" b="1" dirty="0"/>
              <a:t>Understanding SQL Server Architecture and</a:t>
            </a:r>
            <a:br>
              <a:rPr lang="en-US" sz="9600" b="1" dirty="0"/>
            </a:br>
            <a:r>
              <a:rPr lang="en-US" sz="9600" b="1" dirty="0"/>
              <a:t>Core Components</a:t>
            </a:r>
          </a:p>
        </p:txBody>
      </p:sp>
      <p:sp>
        <p:nvSpPr>
          <p:cNvPr id="3" name="Text Placeholder 2">
            <a:extLst>
              <a:ext uri="{FF2B5EF4-FFF2-40B4-BE49-F238E27FC236}">
                <a16:creationId xmlns:a16="http://schemas.microsoft.com/office/drawing/2014/main" id="{ACAAD248-5414-6D5F-FCAF-6EC5A5521892}"/>
              </a:ext>
            </a:extLst>
          </p:cNvPr>
          <p:cNvSpPr>
            <a:spLocks noGrp="1"/>
          </p:cNvSpPr>
          <p:nvPr>
            <p:ph type="body" sz="quarter" idx="12"/>
          </p:nvPr>
        </p:nvSpPr>
        <p:spPr>
          <a:xfrm>
            <a:off x="3416522" y="7324467"/>
            <a:ext cx="9579639" cy="608980"/>
          </a:xfrm>
        </p:spPr>
        <p:txBody>
          <a:bodyPr/>
          <a:lstStyle/>
          <a:p>
            <a:r>
              <a:rPr lang="en-US" b="1" dirty="0">
                <a:latin typeface="+mj-lt"/>
              </a:rPr>
              <a:t>Tim Warner</a:t>
            </a:r>
          </a:p>
        </p:txBody>
      </p:sp>
      <p:sp>
        <p:nvSpPr>
          <p:cNvPr id="4" name="Text Placeholder 3">
            <a:extLst>
              <a:ext uri="{FF2B5EF4-FFF2-40B4-BE49-F238E27FC236}">
                <a16:creationId xmlns:a16="http://schemas.microsoft.com/office/drawing/2014/main" id="{7AB3D5E2-25AF-F919-4310-2745633AF4D1}"/>
              </a:ext>
            </a:extLst>
          </p:cNvPr>
          <p:cNvSpPr>
            <a:spLocks noGrp="1"/>
          </p:cNvSpPr>
          <p:nvPr>
            <p:ph type="body" sz="quarter" idx="13"/>
          </p:nvPr>
        </p:nvSpPr>
        <p:spPr>
          <a:xfrm>
            <a:off x="3416522" y="7926233"/>
            <a:ext cx="9579637" cy="683713"/>
          </a:xfrm>
        </p:spPr>
        <p:txBody>
          <a:bodyPr/>
          <a:lstStyle/>
          <a:p>
            <a:r>
              <a:rPr lang="en-US" dirty="0"/>
              <a:t>Principal Author  |  IT Ops  |  Pluralsight</a:t>
            </a:r>
          </a:p>
        </p:txBody>
      </p:sp>
      <p:sp>
        <p:nvSpPr>
          <p:cNvPr id="5" name="Text Placeholder 4">
            <a:extLst>
              <a:ext uri="{FF2B5EF4-FFF2-40B4-BE49-F238E27FC236}">
                <a16:creationId xmlns:a16="http://schemas.microsoft.com/office/drawing/2014/main" id="{FDDA4212-218F-5185-0E04-F942940F8AB3}"/>
              </a:ext>
            </a:extLst>
          </p:cNvPr>
          <p:cNvSpPr>
            <a:spLocks noGrp="1"/>
          </p:cNvSpPr>
          <p:nvPr>
            <p:ph type="body" sz="quarter" idx="14"/>
          </p:nvPr>
        </p:nvSpPr>
        <p:spPr>
          <a:xfrm>
            <a:off x="3415250" y="8409761"/>
            <a:ext cx="9580909" cy="825287"/>
          </a:xfrm>
        </p:spPr>
        <p:txBody>
          <a:bodyPr/>
          <a:lstStyle/>
          <a:p>
            <a:r>
              <a:rPr lang="en-US" b="1" dirty="0">
                <a:solidFill>
                  <a:srgbClr val="0070C0"/>
                </a:solidFill>
              </a:rPr>
              <a:t>TechTrainerTim.com</a:t>
            </a:r>
          </a:p>
        </p:txBody>
      </p:sp>
      <p:sp>
        <p:nvSpPr>
          <p:cNvPr id="8" name="Picture Placeholder 7">
            <a:extLst>
              <a:ext uri="{FF2B5EF4-FFF2-40B4-BE49-F238E27FC236}">
                <a16:creationId xmlns:a16="http://schemas.microsoft.com/office/drawing/2014/main" id="{84E2C261-FB3D-C59A-7F96-27FD534DA04F}"/>
              </a:ext>
            </a:extLst>
          </p:cNvPr>
          <p:cNvSpPr>
            <a:spLocks noGrp="1"/>
          </p:cNvSpPr>
          <p:nvPr>
            <p:ph type="pic" sz="quarter" idx="15"/>
          </p:nvPr>
        </p:nvSpPr>
        <p:spPr/>
        <p:txBody>
          <a:bodyPr/>
          <a:lstStyle/>
          <a:p>
            <a:endParaRPr lang="en-US"/>
          </a:p>
        </p:txBody>
      </p:sp>
      <p:pic>
        <p:nvPicPr>
          <p:cNvPr id="9" name="Picture Placeholder 10" descr="A person wearing glasses and a black jacket&#10;&#10;AI-generated content may be incorrect.">
            <a:extLst>
              <a:ext uri="{FF2B5EF4-FFF2-40B4-BE49-F238E27FC236}">
                <a16:creationId xmlns:a16="http://schemas.microsoft.com/office/drawing/2014/main" id="{B40740F9-C841-57EC-6615-D1E96F6A2BCE}"/>
              </a:ext>
            </a:extLst>
          </p:cNvPr>
          <p:cNvPicPr>
            <a:picLocks noChangeAspect="1"/>
          </p:cNvPicPr>
          <p:nvPr/>
        </p:nvPicPr>
        <p:blipFill>
          <a:blip r:embed="rId3">
            <a:grayscl/>
          </a:blip>
          <a:srcRect l="6888" r="6888"/>
          <a:stretch>
            <a:fillRect/>
          </a:stretch>
        </p:blipFill>
        <p:spPr>
          <a:xfrm>
            <a:off x="1033174" y="7105955"/>
            <a:ext cx="2066544" cy="2066544"/>
          </a:xfrm>
          <a:prstGeom prst="ellipse">
            <a:avLst/>
          </a:prstGeom>
          <a:solidFill>
            <a:schemeClr val="bg1">
              <a:lumMod val="95000"/>
            </a:schemeClr>
          </a:solidFill>
          <a:ln w="19050">
            <a:solidFill>
              <a:schemeClr val="bg2"/>
            </a:solidFill>
          </a:ln>
          <a:effectLst/>
        </p:spPr>
      </p:pic>
      <p:grpSp>
        <p:nvGrpSpPr>
          <p:cNvPr id="6" name="Group 5">
            <a:extLst>
              <a:ext uri="{FF2B5EF4-FFF2-40B4-BE49-F238E27FC236}">
                <a16:creationId xmlns:a16="http://schemas.microsoft.com/office/drawing/2014/main" id="{2F45D583-FA24-83F4-4AEA-9BA87990F814}"/>
              </a:ext>
            </a:extLst>
          </p:cNvPr>
          <p:cNvGrpSpPr/>
          <p:nvPr/>
        </p:nvGrpSpPr>
        <p:grpSpPr>
          <a:xfrm>
            <a:off x="9094834" y="7385203"/>
            <a:ext cx="4876769" cy="1765771"/>
            <a:chOff x="10978436" y="6704261"/>
            <a:chExt cx="6980154" cy="2527360"/>
          </a:xfrm>
        </p:grpSpPr>
        <p:pic>
          <p:nvPicPr>
            <p:cNvPr id="10" name="Picture 9" descr="A blue and white circle with text&#10;&#10;Description automatically generated">
              <a:extLst>
                <a:ext uri="{FF2B5EF4-FFF2-40B4-BE49-F238E27FC236}">
                  <a16:creationId xmlns:a16="http://schemas.microsoft.com/office/drawing/2014/main" id="{D9F3B296-4289-347D-BEF7-D533369EE851}"/>
                </a:ext>
              </a:extLst>
            </p:cNvPr>
            <p:cNvPicPr>
              <a:picLocks noChangeAspect="1"/>
            </p:cNvPicPr>
            <p:nvPr/>
          </p:nvPicPr>
          <p:blipFill>
            <a:blip r:embed="rId4"/>
            <a:stretch>
              <a:fillRect/>
            </a:stretch>
          </p:blipFill>
          <p:spPr>
            <a:xfrm>
              <a:off x="15431231" y="6704262"/>
              <a:ext cx="2527359" cy="2527359"/>
            </a:xfrm>
            <a:prstGeom prst="rect">
              <a:avLst/>
            </a:prstGeom>
          </p:spPr>
        </p:pic>
        <p:pic>
          <p:nvPicPr>
            <p:cNvPr id="11" name="Picture 10" descr="A blue and white circle with text and a black background&#10;&#10;Description automatically generated">
              <a:extLst>
                <a:ext uri="{FF2B5EF4-FFF2-40B4-BE49-F238E27FC236}">
                  <a16:creationId xmlns:a16="http://schemas.microsoft.com/office/drawing/2014/main" id="{9BCA5553-A22D-1B65-93BE-5C176D4B82DE}"/>
                </a:ext>
              </a:extLst>
            </p:cNvPr>
            <p:cNvPicPr>
              <a:picLocks noChangeAspect="1"/>
            </p:cNvPicPr>
            <p:nvPr/>
          </p:nvPicPr>
          <p:blipFill>
            <a:blip r:embed="rId5"/>
            <a:stretch>
              <a:fillRect/>
            </a:stretch>
          </p:blipFill>
          <p:spPr>
            <a:xfrm>
              <a:off x="10978436" y="6704261"/>
              <a:ext cx="2527359" cy="2527359"/>
            </a:xfrm>
            <a:prstGeom prst="rect">
              <a:avLst/>
            </a:prstGeom>
          </p:spPr>
        </p:pic>
        <p:pic>
          <p:nvPicPr>
            <p:cNvPr id="13" name="Picture 12" descr="A blue and white rectangular sign with white text&#10;&#10;Description automatically generated">
              <a:extLst>
                <a:ext uri="{FF2B5EF4-FFF2-40B4-BE49-F238E27FC236}">
                  <a16:creationId xmlns:a16="http://schemas.microsoft.com/office/drawing/2014/main" id="{BB2C5721-D773-DB46-61B1-85BE182C8F33}"/>
                </a:ext>
              </a:extLst>
            </p:cNvPr>
            <p:cNvPicPr>
              <a:picLocks noChangeAspect="1"/>
            </p:cNvPicPr>
            <p:nvPr/>
          </p:nvPicPr>
          <p:blipFill>
            <a:blip r:embed="rId6"/>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2622609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A0C2353-1AF7-BAE0-372D-B29838739109}"/>
              </a:ext>
            </a:extLst>
          </p:cNvPr>
          <p:cNvSpPr>
            <a:spLocks noGrp="1"/>
          </p:cNvSpPr>
          <p:nvPr>
            <p:ph type="body" sz="quarter" idx="14"/>
          </p:nvPr>
        </p:nvSpPr>
        <p:spPr/>
        <p:txBody>
          <a:bodyPr/>
          <a:lstStyle/>
          <a:p>
            <a:r>
              <a:rPr lang="en-US" b="1" dirty="0">
                <a:solidFill>
                  <a:srgbClr val="FF0000"/>
                </a:solidFill>
              </a:rPr>
              <a:t>SSIS</a:t>
            </a:r>
          </a:p>
          <a:p>
            <a:r>
              <a:rPr lang="en-US" dirty="0"/>
              <a:t>Integration Services</a:t>
            </a:r>
          </a:p>
          <a:p>
            <a:r>
              <a:rPr lang="en-US" dirty="0"/>
              <a:t>ETL (Extract, Transform, Load)</a:t>
            </a:r>
          </a:p>
        </p:txBody>
      </p:sp>
      <p:sp>
        <p:nvSpPr>
          <p:cNvPr id="6" name="Content Placeholder 5">
            <a:extLst>
              <a:ext uri="{FF2B5EF4-FFF2-40B4-BE49-F238E27FC236}">
                <a16:creationId xmlns:a16="http://schemas.microsoft.com/office/drawing/2014/main" id="{4112751F-0AA2-3ACF-EEA4-CF43229E10FC}"/>
              </a:ext>
            </a:extLst>
          </p:cNvPr>
          <p:cNvSpPr>
            <a:spLocks noGrp="1"/>
          </p:cNvSpPr>
          <p:nvPr>
            <p:ph sz="quarter" idx="15"/>
          </p:nvPr>
        </p:nvSpPr>
        <p:spPr/>
        <p:txBody>
          <a:bodyPr/>
          <a:lstStyle/>
          <a:p>
            <a:endParaRPr lang="en-US"/>
          </a:p>
        </p:txBody>
      </p:sp>
      <p:sp>
        <p:nvSpPr>
          <p:cNvPr id="7" name="Text Placeholder 6">
            <a:extLst>
              <a:ext uri="{FF2B5EF4-FFF2-40B4-BE49-F238E27FC236}">
                <a16:creationId xmlns:a16="http://schemas.microsoft.com/office/drawing/2014/main" id="{9A127B88-060C-9BCD-76EB-FB8351304EE3}"/>
              </a:ext>
            </a:extLst>
          </p:cNvPr>
          <p:cNvSpPr>
            <a:spLocks noGrp="1"/>
          </p:cNvSpPr>
          <p:nvPr>
            <p:ph type="body" sz="quarter" idx="16"/>
          </p:nvPr>
        </p:nvSpPr>
        <p:spPr/>
        <p:txBody>
          <a:bodyPr/>
          <a:lstStyle/>
          <a:p>
            <a:r>
              <a:rPr lang="en-US" b="1" dirty="0">
                <a:solidFill>
                  <a:srgbClr val="FF0000"/>
                </a:solidFill>
              </a:rPr>
              <a:t>SSAS</a:t>
            </a:r>
          </a:p>
          <a:p>
            <a:r>
              <a:rPr lang="en-US" dirty="0"/>
              <a:t>Analysis Services</a:t>
            </a:r>
          </a:p>
          <a:p>
            <a:r>
              <a:rPr lang="en-US" dirty="0"/>
              <a:t>BI models and KPIs</a:t>
            </a:r>
          </a:p>
        </p:txBody>
      </p:sp>
      <p:sp>
        <p:nvSpPr>
          <p:cNvPr id="8" name="Content Placeholder 7">
            <a:extLst>
              <a:ext uri="{FF2B5EF4-FFF2-40B4-BE49-F238E27FC236}">
                <a16:creationId xmlns:a16="http://schemas.microsoft.com/office/drawing/2014/main" id="{206A93C6-9EAC-DA35-E045-1FB30EE0396C}"/>
              </a:ext>
            </a:extLst>
          </p:cNvPr>
          <p:cNvSpPr>
            <a:spLocks noGrp="1"/>
          </p:cNvSpPr>
          <p:nvPr>
            <p:ph sz="quarter" idx="17"/>
          </p:nvPr>
        </p:nvSpPr>
        <p:spPr/>
        <p:txBody>
          <a:bodyPr/>
          <a:lstStyle/>
          <a:p>
            <a:endParaRPr lang="en-US"/>
          </a:p>
        </p:txBody>
      </p:sp>
      <p:sp>
        <p:nvSpPr>
          <p:cNvPr id="9" name="Text Placeholder 8">
            <a:extLst>
              <a:ext uri="{FF2B5EF4-FFF2-40B4-BE49-F238E27FC236}">
                <a16:creationId xmlns:a16="http://schemas.microsoft.com/office/drawing/2014/main" id="{6EA72C56-8630-AFD8-959A-7B70E99D5076}"/>
              </a:ext>
            </a:extLst>
          </p:cNvPr>
          <p:cNvSpPr>
            <a:spLocks noGrp="1"/>
          </p:cNvSpPr>
          <p:nvPr>
            <p:ph type="body" sz="quarter" idx="18"/>
          </p:nvPr>
        </p:nvSpPr>
        <p:spPr/>
        <p:txBody>
          <a:bodyPr/>
          <a:lstStyle/>
          <a:p>
            <a:r>
              <a:rPr lang="en-US" b="1" dirty="0">
                <a:solidFill>
                  <a:srgbClr val="FF0000"/>
                </a:solidFill>
              </a:rPr>
              <a:t>SSRS</a:t>
            </a:r>
          </a:p>
          <a:p>
            <a:r>
              <a:rPr lang="en-US" dirty="0"/>
              <a:t>Reporting Services</a:t>
            </a:r>
          </a:p>
          <a:p>
            <a:r>
              <a:rPr lang="en-US" dirty="0"/>
              <a:t>Build reports</a:t>
            </a:r>
          </a:p>
        </p:txBody>
      </p:sp>
      <p:sp>
        <p:nvSpPr>
          <p:cNvPr id="3" name="Title 2">
            <a:extLst>
              <a:ext uri="{FF2B5EF4-FFF2-40B4-BE49-F238E27FC236}">
                <a16:creationId xmlns:a16="http://schemas.microsoft.com/office/drawing/2014/main" id="{0207990E-609C-944C-78A9-C53E7DA80FC6}"/>
              </a:ext>
            </a:extLst>
          </p:cNvPr>
          <p:cNvSpPr>
            <a:spLocks noGrp="1"/>
          </p:cNvSpPr>
          <p:nvPr>
            <p:ph type="title"/>
          </p:nvPr>
        </p:nvSpPr>
        <p:spPr/>
        <p:txBody>
          <a:bodyPr/>
          <a:lstStyle/>
          <a:p>
            <a:r>
              <a:rPr lang="en-US" dirty="0"/>
              <a:t>What Are SSIS, SSRS, and SSAS?</a:t>
            </a:r>
          </a:p>
        </p:txBody>
      </p:sp>
      <p:pic>
        <p:nvPicPr>
          <p:cNvPr id="11" name="Picture 10">
            <a:extLst>
              <a:ext uri="{FF2B5EF4-FFF2-40B4-BE49-F238E27FC236}">
                <a16:creationId xmlns:a16="http://schemas.microsoft.com/office/drawing/2014/main" id="{AA792257-1E7C-16B0-3D0A-22202E53E823}"/>
              </a:ext>
            </a:extLst>
          </p:cNvPr>
          <p:cNvPicPr>
            <a:picLocks noChangeAspect="1"/>
          </p:cNvPicPr>
          <p:nvPr/>
        </p:nvPicPr>
        <p:blipFill>
          <a:blip r:embed="rId3"/>
          <a:stretch>
            <a:fillRect/>
          </a:stretch>
        </p:blipFill>
        <p:spPr>
          <a:xfrm>
            <a:off x="1202940" y="3030582"/>
            <a:ext cx="4490629" cy="3711585"/>
          </a:xfrm>
          <a:prstGeom prst="rect">
            <a:avLst/>
          </a:prstGeom>
        </p:spPr>
      </p:pic>
      <p:pic>
        <p:nvPicPr>
          <p:cNvPr id="13" name="Picture 12">
            <a:extLst>
              <a:ext uri="{FF2B5EF4-FFF2-40B4-BE49-F238E27FC236}">
                <a16:creationId xmlns:a16="http://schemas.microsoft.com/office/drawing/2014/main" id="{A422D3EE-3267-E1C5-0C20-8AA80C69D3C8}"/>
              </a:ext>
            </a:extLst>
          </p:cNvPr>
          <p:cNvPicPr>
            <a:picLocks noChangeAspect="1"/>
          </p:cNvPicPr>
          <p:nvPr/>
        </p:nvPicPr>
        <p:blipFill>
          <a:blip r:embed="rId4"/>
          <a:stretch>
            <a:fillRect/>
          </a:stretch>
        </p:blipFill>
        <p:spPr>
          <a:xfrm>
            <a:off x="6731488" y="3007629"/>
            <a:ext cx="4825023" cy="3734538"/>
          </a:xfrm>
          <a:prstGeom prst="rect">
            <a:avLst/>
          </a:prstGeom>
        </p:spPr>
      </p:pic>
      <p:pic>
        <p:nvPicPr>
          <p:cNvPr id="15" name="Picture 14">
            <a:extLst>
              <a:ext uri="{FF2B5EF4-FFF2-40B4-BE49-F238E27FC236}">
                <a16:creationId xmlns:a16="http://schemas.microsoft.com/office/drawing/2014/main" id="{8E2129CF-A900-78A7-529C-FCA4610F0BC5}"/>
              </a:ext>
            </a:extLst>
          </p:cNvPr>
          <p:cNvPicPr>
            <a:picLocks noChangeAspect="1"/>
          </p:cNvPicPr>
          <p:nvPr/>
        </p:nvPicPr>
        <p:blipFill>
          <a:blip r:embed="rId5"/>
          <a:stretch>
            <a:fillRect/>
          </a:stretch>
        </p:blipFill>
        <p:spPr>
          <a:xfrm>
            <a:off x="12434236" y="2981890"/>
            <a:ext cx="4895103" cy="3706292"/>
          </a:xfrm>
          <a:prstGeom prst="rect">
            <a:avLst/>
          </a:prstGeom>
        </p:spPr>
      </p:pic>
    </p:spTree>
    <p:extLst>
      <p:ext uri="{BB962C8B-B14F-4D97-AF65-F5344CB8AC3E}">
        <p14:creationId xmlns:p14="http://schemas.microsoft.com/office/powerpoint/2010/main" val="411667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01730AA-A438-E4FA-5B06-2144D22F00ED}"/>
              </a:ext>
            </a:extLst>
          </p:cNvPr>
          <p:cNvSpPr>
            <a:spLocks noGrp="1"/>
          </p:cNvSpPr>
          <p:nvPr>
            <p:ph type="body" sz="quarter" idx="15"/>
          </p:nvPr>
        </p:nvSpPr>
        <p:spPr/>
        <p:txBody>
          <a:bodyPr/>
          <a:lstStyle/>
          <a:p>
            <a:r>
              <a:rPr lang="en-US" dirty="0"/>
              <a:t>Use </a:t>
            </a:r>
            <a:r>
              <a:rPr lang="en-US" dirty="0">
                <a:latin typeface="Roboto Mono" pitchFamily="2" charset="0"/>
                <a:ea typeface="Roboto Mono" pitchFamily="2" charset="0"/>
              </a:rPr>
              <a:t>CREATE LOGIN </a:t>
            </a:r>
            <a:r>
              <a:rPr lang="en-US" dirty="0"/>
              <a:t>and </a:t>
            </a:r>
            <a:r>
              <a:rPr lang="en-US" dirty="0">
                <a:latin typeface="Roboto Mono" pitchFamily="2" charset="0"/>
                <a:ea typeface="Roboto Mono" pitchFamily="2" charset="0"/>
              </a:rPr>
              <a:t>CREATE USER </a:t>
            </a:r>
            <a:r>
              <a:rPr lang="en-US" dirty="0"/>
              <a:t>to manage access</a:t>
            </a:r>
          </a:p>
        </p:txBody>
      </p:sp>
      <p:sp>
        <p:nvSpPr>
          <p:cNvPr id="4" name="Title 3">
            <a:extLst>
              <a:ext uri="{FF2B5EF4-FFF2-40B4-BE49-F238E27FC236}">
                <a16:creationId xmlns:a16="http://schemas.microsoft.com/office/drawing/2014/main" id="{FA9458F2-BFDA-3C33-2184-F8CCFA96DF9E}"/>
              </a:ext>
            </a:extLst>
          </p:cNvPr>
          <p:cNvSpPr>
            <a:spLocks noGrp="1"/>
          </p:cNvSpPr>
          <p:nvPr>
            <p:ph type="title"/>
          </p:nvPr>
        </p:nvSpPr>
        <p:spPr/>
        <p:txBody>
          <a:bodyPr/>
          <a:lstStyle/>
          <a:p>
            <a:r>
              <a:rPr lang="en-US" dirty="0"/>
              <a:t>T-SQL for Admin Tasks (Beyond the Basics)</a:t>
            </a:r>
          </a:p>
        </p:txBody>
      </p:sp>
      <p:sp>
        <p:nvSpPr>
          <p:cNvPr id="12" name="Text Placeholder 11">
            <a:extLst>
              <a:ext uri="{FF2B5EF4-FFF2-40B4-BE49-F238E27FC236}">
                <a16:creationId xmlns:a16="http://schemas.microsoft.com/office/drawing/2014/main" id="{DFD214B8-AD05-25A3-DA87-1D55CF120589}"/>
              </a:ext>
            </a:extLst>
          </p:cNvPr>
          <p:cNvSpPr>
            <a:spLocks noGrp="1"/>
          </p:cNvSpPr>
          <p:nvPr>
            <p:ph type="body" sz="quarter" idx="22"/>
          </p:nvPr>
        </p:nvSpPr>
        <p:spPr/>
        <p:txBody>
          <a:bodyPr/>
          <a:lstStyle/>
          <a:p>
            <a:r>
              <a:rPr lang="en-US" dirty="0"/>
              <a:t>System stored procs (</a:t>
            </a:r>
            <a:r>
              <a:rPr lang="en-US" dirty="0" err="1">
                <a:latin typeface="Roboto Mono" pitchFamily="2" charset="0"/>
                <a:ea typeface="Roboto Mono" pitchFamily="2" charset="0"/>
              </a:rPr>
              <a:t>sp_helpdb</a:t>
            </a:r>
            <a:r>
              <a:rPr lang="en-US" dirty="0"/>
              <a:t>, </a:t>
            </a:r>
            <a:r>
              <a:rPr lang="en-US" dirty="0" err="1">
                <a:latin typeface="Roboto Mono" pitchFamily="2" charset="0"/>
                <a:ea typeface="Roboto Mono" pitchFamily="2" charset="0"/>
              </a:rPr>
              <a:t>sp_whoisactive</a:t>
            </a:r>
            <a:r>
              <a:rPr lang="en-US" dirty="0"/>
              <a:t>) help with diagnostics</a:t>
            </a:r>
          </a:p>
        </p:txBody>
      </p:sp>
      <p:sp>
        <p:nvSpPr>
          <p:cNvPr id="14" name="Text Placeholder 13">
            <a:extLst>
              <a:ext uri="{FF2B5EF4-FFF2-40B4-BE49-F238E27FC236}">
                <a16:creationId xmlns:a16="http://schemas.microsoft.com/office/drawing/2014/main" id="{1FF32EA5-A7BA-0149-8C26-EB2E53BFD058}"/>
              </a:ext>
            </a:extLst>
          </p:cNvPr>
          <p:cNvSpPr>
            <a:spLocks noGrp="1"/>
          </p:cNvSpPr>
          <p:nvPr>
            <p:ph type="body" sz="quarter" idx="23"/>
          </p:nvPr>
        </p:nvSpPr>
        <p:spPr/>
        <p:txBody>
          <a:bodyPr/>
          <a:lstStyle/>
          <a:p>
            <a:r>
              <a:rPr lang="en-US" dirty="0"/>
              <a:t>DMVs (Dynamic Management Views) expose live health info</a:t>
            </a:r>
          </a:p>
        </p:txBody>
      </p:sp>
      <p:sp>
        <p:nvSpPr>
          <p:cNvPr id="16" name="Text Placeholder 15">
            <a:extLst>
              <a:ext uri="{FF2B5EF4-FFF2-40B4-BE49-F238E27FC236}">
                <a16:creationId xmlns:a16="http://schemas.microsoft.com/office/drawing/2014/main" id="{EC860183-FC4E-ED49-C563-2D2C205E32DC}"/>
              </a:ext>
            </a:extLst>
          </p:cNvPr>
          <p:cNvSpPr>
            <a:spLocks noGrp="1"/>
          </p:cNvSpPr>
          <p:nvPr>
            <p:ph type="body" sz="quarter" idx="24"/>
          </p:nvPr>
        </p:nvSpPr>
        <p:spPr/>
        <p:txBody>
          <a:bodyPr/>
          <a:lstStyle/>
          <a:p>
            <a:r>
              <a:rPr lang="en-US" dirty="0">
                <a:latin typeface="Roboto Mono" pitchFamily="2" charset="0"/>
                <a:ea typeface="Roboto Mono" pitchFamily="2" charset="0"/>
              </a:rPr>
              <a:t>ALTER DATABASE </a:t>
            </a:r>
            <a:r>
              <a:rPr lang="en-US" dirty="0"/>
              <a:t>lets you change file growth, recovery model, options</a:t>
            </a:r>
          </a:p>
        </p:txBody>
      </p:sp>
    </p:spTree>
    <p:extLst>
      <p:ext uri="{BB962C8B-B14F-4D97-AF65-F5344CB8AC3E}">
        <p14:creationId xmlns:p14="http://schemas.microsoft.com/office/powerpoint/2010/main" val="204828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P spid="14" grpId="0" build="p"/>
      <p:bldP spid="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50FCF71-E6CF-9901-F2A4-851C73605AF1}"/>
              </a:ext>
            </a:extLst>
          </p:cNvPr>
          <p:cNvSpPr>
            <a:spLocks noGrp="1"/>
          </p:cNvSpPr>
          <p:nvPr>
            <p:ph type="body" sz="quarter" idx="10"/>
          </p:nvPr>
        </p:nvSpPr>
        <p:spPr/>
        <p:txBody>
          <a:bodyPr/>
          <a:lstStyle/>
          <a:p>
            <a:r>
              <a:rPr lang="en-US" dirty="0"/>
              <a:t>EXEC </a:t>
            </a:r>
            <a:r>
              <a:rPr lang="en-US" dirty="0" err="1"/>
              <a:t>sp_helpdb</a:t>
            </a:r>
            <a:r>
              <a:rPr lang="en-US" dirty="0"/>
              <a:t> </a:t>
            </a:r>
            <a:r>
              <a:rPr lang="en-US" dirty="0" err="1"/>
              <a:t>N'WorldWideImporters</a:t>
            </a:r>
            <a:r>
              <a:rPr lang="en-US" dirty="0"/>
              <a:t>’;</a:t>
            </a:r>
          </a:p>
          <a:p>
            <a:endParaRPr lang="en-US" dirty="0"/>
          </a:p>
          <a:p>
            <a:endParaRPr lang="en-US" dirty="0"/>
          </a:p>
          <a:p>
            <a:endParaRPr lang="en-US" dirty="0"/>
          </a:p>
          <a:p>
            <a:pPr>
              <a:spcBef>
                <a:spcPts val="0"/>
              </a:spcBef>
            </a:pPr>
            <a:r>
              <a:rPr lang="en-US" dirty="0"/>
              <a:t>SELECT </a:t>
            </a:r>
            <a:r>
              <a:rPr lang="en-US" dirty="0" err="1"/>
              <a:t>log_reuse_wait_desc</a:t>
            </a:r>
            <a:endParaRPr lang="en-US" dirty="0"/>
          </a:p>
          <a:p>
            <a:pPr>
              <a:spcBef>
                <a:spcPts val="0"/>
              </a:spcBef>
            </a:pPr>
            <a:r>
              <a:rPr lang="en-US" dirty="0"/>
              <a:t>FROM </a:t>
            </a:r>
            <a:r>
              <a:rPr lang="en-US" dirty="0" err="1"/>
              <a:t>sys.databases</a:t>
            </a:r>
            <a:endParaRPr lang="en-US" dirty="0"/>
          </a:p>
          <a:p>
            <a:pPr>
              <a:spcBef>
                <a:spcPts val="0"/>
              </a:spcBef>
            </a:pPr>
            <a:r>
              <a:rPr lang="en-US" dirty="0"/>
              <a:t>WHERE name = </a:t>
            </a:r>
            <a:r>
              <a:rPr lang="en-US" dirty="0" err="1"/>
              <a:t>N'WorldWideImporters</a:t>
            </a:r>
            <a:r>
              <a:rPr lang="en-US" dirty="0"/>
              <a:t>’;</a:t>
            </a:r>
          </a:p>
          <a:p>
            <a:endParaRPr lang="en-US" dirty="0"/>
          </a:p>
          <a:p>
            <a:endParaRPr lang="en-US" dirty="0"/>
          </a:p>
          <a:p>
            <a:endParaRPr lang="en-US" dirty="0"/>
          </a:p>
          <a:p>
            <a:pPr>
              <a:spcBef>
                <a:spcPts val="0"/>
              </a:spcBef>
            </a:pPr>
            <a:r>
              <a:rPr lang="en-US" dirty="0"/>
              <a:t>ALTER DATABASE </a:t>
            </a:r>
            <a:r>
              <a:rPr lang="en-US" dirty="0" err="1"/>
              <a:t>WorldWideImporters</a:t>
            </a:r>
            <a:endParaRPr lang="en-US" dirty="0"/>
          </a:p>
          <a:p>
            <a:pPr>
              <a:spcBef>
                <a:spcPts val="0"/>
              </a:spcBef>
            </a:pPr>
            <a:r>
              <a:rPr lang="en-US" dirty="0"/>
              <a:t>SET RECOVERY SIMPLE;</a:t>
            </a:r>
          </a:p>
          <a:p>
            <a:endParaRPr lang="en-US" dirty="0"/>
          </a:p>
        </p:txBody>
      </p:sp>
      <p:sp>
        <p:nvSpPr>
          <p:cNvPr id="14" name="Text Placeholder 13">
            <a:extLst>
              <a:ext uri="{FF2B5EF4-FFF2-40B4-BE49-F238E27FC236}">
                <a16:creationId xmlns:a16="http://schemas.microsoft.com/office/drawing/2014/main" id="{DB5C89C7-B3C0-D11D-10D9-D3834576B3EA}"/>
              </a:ext>
            </a:extLst>
          </p:cNvPr>
          <p:cNvSpPr>
            <a:spLocks noGrp="1"/>
          </p:cNvSpPr>
          <p:nvPr>
            <p:ph type="body" sz="quarter" idx="18"/>
          </p:nvPr>
        </p:nvSpPr>
        <p:spPr/>
        <p:txBody>
          <a:bodyPr/>
          <a:lstStyle/>
          <a:p>
            <a:r>
              <a:rPr lang="en-US" dirty="0"/>
              <a:t>System stored procedure that quickly shows file locations, sizes, and recovery model for a database</a:t>
            </a:r>
          </a:p>
          <a:p>
            <a:pPr marL="0" indent="0">
              <a:buNone/>
            </a:pPr>
            <a:endParaRPr lang="en-US" dirty="0"/>
          </a:p>
          <a:p>
            <a:pPr marL="0" indent="0">
              <a:buNone/>
            </a:pPr>
            <a:endParaRPr lang="en-US" dirty="0"/>
          </a:p>
          <a:p>
            <a:pPr marL="0" indent="0">
              <a:buNone/>
            </a:pPr>
            <a:endParaRPr lang="en-US" dirty="0"/>
          </a:p>
          <a:p>
            <a:r>
              <a:rPr lang="en-US" dirty="0"/>
              <a:t>DMV that tells you why the transaction log can’t clear space – key to preventing runaway log growth</a:t>
            </a:r>
          </a:p>
          <a:p>
            <a:endParaRPr lang="en-US" dirty="0"/>
          </a:p>
          <a:p>
            <a:endParaRPr lang="en-US" dirty="0"/>
          </a:p>
          <a:p>
            <a:endParaRPr lang="en-US" dirty="0"/>
          </a:p>
          <a:p>
            <a:endParaRPr lang="en-US" dirty="0"/>
          </a:p>
          <a:p>
            <a:endParaRPr lang="en-US" dirty="0"/>
          </a:p>
          <a:p>
            <a:pPr marL="0" indent="0">
              <a:buNone/>
            </a:pPr>
            <a:endParaRPr lang="en-US" dirty="0"/>
          </a:p>
          <a:p>
            <a:r>
              <a:rPr lang="en-US" dirty="0"/>
              <a:t>DDL that switches to Simple recovery model – useful for dev/test environments where point-in-time (PIT) restores aren’t needed</a:t>
            </a:r>
          </a:p>
          <a:p>
            <a:endParaRPr lang="en-US" dirty="0"/>
          </a:p>
          <a:p>
            <a:endParaRPr lang="en-US" dirty="0"/>
          </a:p>
          <a:p>
            <a:endParaRPr lang="en-US" dirty="0"/>
          </a:p>
        </p:txBody>
      </p:sp>
    </p:spTree>
    <p:extLst>
      <p:ext uri="{BB962C8B-B14F-4D97-AF65-F5344CB8AC3E}">
        <p14:creationId xmlns:p14="http://schemas.microsoft.com/office/powerpoint/2010/main" val="4135341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DEF68-4E82-275C-1FDA-0CCB8774DCB9}"/>
              </a:ext>
            </a:extLst>
          </p:cNvPr>
          <p:cNvSpPr>
            <a:spLocks noGrp="1"/>
          </p:cNvSpPr>
          <p:nvPr>
            <p:ph type="title"/>
          </p:nvPr>
        </p:nvSpPr>
        <p:spPr/>
        <p:txBody>
          <a:bodyPr/>
          <a:lstStyle/>
          <a:p>
            <a:r>
              <a:rPr lang="en-US" dirty="0"/>
              <a:t>Demo</a:t>
            </a:r>
          </a:p>
        </p:txBody>
      </p:sp>
      <p:sp>
        <p:nvSpPr>
          <p:cNvPr id="8" name="Text Placeholder 7">
            <a:extLst>
              <a:ext uri="{FF2B5EF4-FFF2-40B4-BE49-F238E27FC236}">
                <a16:creationId xmlns:a16="http://schemas.microsoft.com/office/drawing/2014/main" id="{A5B1259A-EF52-4E9F-93E6-80F000B835F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20931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01730AA-A438-E4FA-5B06-2144D22F00ED}"/>
              </a:ext>
            </a:extLst>
          </p:cNvPr>
          <p:cNvSpPr>
            <a:spLocks noGrp="1"/>
          </p:cNvSpPr>
          <p:nvPr>
            <p:ph type="body" sz="quarter" idx="15"/>
          </p:nvPr>
        </p:nvSpPr>
        <p:spPr/>
        <p:txBody>
          <a:bodyPr/>
          <a:lstStyle/>
          <a:p>
            <a:r>
              <a:rPr lang="en-US" i="1" dirty="0"/>
              <a:t>SQL Server: Transact-SQL Basic Data Retrieval</a:t>
            </a:r>
          </a:p>
        </p:txBody>
      </p:sp>
      <p:sp>
        <p:nvSpPr>
          <p:cNvPr id="12" name="Text Placeholder 11">
            <a:extLst>
              <a:ext uri="{FF2B5EF4-FFF2-40B4-BE49-F238E27FC236}">
                <a16:creationId xmlns:a16="http://schemas.microsoft.com/office/drawing/2014/main" id="{DFD214B8-AD05-25A3-DA87-1D55CF120589}"/>
              </a:ext>
            </a:extLst>
          </p:cNvPr>
          <p:cNvSpPr>
            <a:spLocks noGrp="1"/>
          </p:cNvSpPr>
          <p:nvPr>
            <p:ph type="body" sz="quarter" idx="17"/>
          </p:nvPr>
        </p:nvSpPr>
        <p:spPr/>
        <p:txBody>
          <a:bodyPr/>
          <a:lstStyle/>
          <a:p>
            <a:r>
              <a:rPr lang="en-US" i="1" dirty="0"/>
              <a:t>T-SQL Data Manipulation Playbook</a:t>
            </a:r>
          </a:p>
        </p:txBody>
      </p:sp>
      <p:sp>
        <p:nvSpPr>
          <p:cNvPr id="14" name="Text Placeholder 13">
            <a:extLst>
              <a:ext uri="{FF2B5EF4-FFF2-40B4-BE49-F238E27FC236}">
                <a16:creationId xmlns:a16="http://schemas.microsoft.com/office/drawing/2014/main" id="{1FF32EA5-A7BA-0149-8C26-EB2E53BFD058}"/>
              </a:ext>
            </a:extLst>
          </p:cNvPr>
          <p:cNvSpPr>
            <a:spLocks noGrp="1"/>
          </p:cNvSpPr>
          <p:nvPr>
            <p:ph type="body" sz="quarter" idx="19"/>
          </p:nvPr>
        </p:nvSpPr>
        <p:spPr/>
        <p:txBody>
          <a:bodyPr/>
          <a:lstStyle/>
          <a:p>
            <a:r>
              <a:rPr lang="en-US" i="1" dirty="0"/>
              <a:t>SQL Server Security Fundamentals</a:t>
            </a:r>
          </a:p>
        </p:txBody>
      </p:sp>
      <p:sp>
        <p:nvSpPr>
          <p:cNvPr id="16" name="Text Placeholder 15">
            <a:extLst>
              <a:ext uri="{FF2B5EF4-FFF2-40B4-BE49-F238E27FC236}">
                <a16:creationId xmlns:a16="http://schemas.microsoft.com/office/drawing/2014/main" id="{EC860183-FC4E-ED49-C563-2D2C205E32DC}"/>
              </a:ext>
            </a:extLst>
          </p:cNvPr>
          <p:cNvSpPr>
            <a:spLocks noGrp="1"/>
          </p:cNvSpPr>
          <p:nvPr>
            <p:ph type="body" sz="quarter" idx="21"/>
          </p:nvPr>
        </p:nvSpPr>
        <p:spPr/>
        <p:txBody>
          <a:bodyPr/>
          <a:lstStyle/>
          <a:p>
            <a:r>
              <a:rPr lang="en-US" i="1" dirty="0"/>
              <a:t>Securing SQL Server Applications</a:t>
            </a:r>
          </a:p>
        </p:txBody>
      </p:sp>
      <p:sp>
        <p:nvSpPr>
          <p:cNvPr id="18" name="Text Placeholder 17">
            <a:extLst>
              <a:ext uri="{FF2B5EF4-FFF2-40B4-BE49-F238E27FC236}">
                <a16:creationId xmlns:a16="http://schemas.microsoft.com/office/drawing/2014/main" id="{87EA69D9-557C-8E61-B30C-99D374EB566B}"/>
              </a:ext>
            </a:extLst>
          </p:cNvPr>
          <p:cNvSpPr>
            <a:spLocks noGrp="1"/>
          </p:cNvSpPr>
          <p:nvPr>
            <p:ph type="body" sz="quarter" idx="23"/>
          </p:nvPr>
        </p:nvSpPr>
        <p:spPr/>
        <p:txBody>
          <a:bodyPr/>
          <a:lstStyle/>
          <a:p>
            <a:r>
              <a:rPr lang="en-US" i="1" dirty="0"/>
              <a:t>Capturing Logic with Stored Procedures in T-SQL</a:t>
            </a:r>
          </a:p>
        </p:txBody>
      </p:sp>
      <p:sp>
        <p:nvSpPr>
          <p:cNvPr id="4" name="Title 3">
            <a:extLst>
              <a:ext uri="{FF2B5EF4-FFF2-40B4-BE49-F238E27FC236}">
                <a16:creationId xmlns:a16="http://schemas.microsoft.com/office/drawing/2014/main" id="{FA9458F2-BFDA-3C33-2184-F8CCFA96DF9E}"/>
              </a:ext>
            </a:extLst>
          </p:cNvPr>
          <p:cNvSpPr>
            <a:spLocks noGrp="1"/>
          </p:cNvSpPr>
          <p:nvPr>
            <p:ph type="title"/>
          </p:nvPr>
        </p:nvSpPr>
        <p:spPr/>
        <p:txBody>
          <a:bodyPr/>
          <a:lstStyle/>
          <a:p>
            <a:r>
              <a:rPr lang="en-US" dirty="0"/>
              <a:t>For Further Learning @ Pluralsight</a:t>
            </a:r>
          </a:p>
        </p:txBody>
      </p:sp>
      <p:pic>
        <p:nvPicPr>
          <p:cNvPr id="1026" name="Picture 2" descr="retro-pluralsight">
            <a:extLst>
              <a:ext uri="{FF2B5EF4-FFF2-40B4-BE49-F238E27FC236}">
                <a16:creationId xmlns:a16="http://schemas.microsoft.com/office/drawing/2014/main" id="{E870E9FB-E771-2ED5-9044-53E450B5664C}"/>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1093788" y="2144713"/>
            <a:ext cx="1217612" cy="12176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tro-pluralsight">
            <a:extLst>
              <a:ext uri="{FF2B5EF4-FFF2-40B4-BE49-F238E27FC236}">
                <a16:creationId xmlns:a16="http://schemas.microsoft.com/office/drawing/2014/main" id="{8FE04C69-9A01-CC96-5578-F9A89765D8B9}"/>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1094581" y="3624263"/>
            <a:ext cx="1216025" cy="1216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tro-pluralsight">
            <a:extLst>
              <a:ext uri="{FF2B5EF4-FFF2-40B4-BE49-F238E27FC236}">
                <a16:creationId xmlns:a16="http://schemas.microsoft.com/office/drawing/2014/main" id="{7B6B8C99-223B-227E-7A20-6269E23CBB33}"/>
              </a:ext>
            </a:extLst>
          </p:cNvPr>
          <p:cNvPicPr>
            <a:picLocks noGrp="1" noChangeAspect="1" noChangeArrowheads="1"/>
          </p:cNvPicPr>
          <p:nvPr>
            <p:ph sz="quarter" idx="18"/>
          </p:nvPr>
        </p:nvPicPr>
        <p:blipFill>
          <a:blip r:embed="rId3">
            <a:extLst>
              <a:ext uri="{28A0092B-C50C-407E-A947-70E740481C1C}">
                <a14:useLocalDpi xmlns:a14="http://schemas.microsoft.com/office/drawing/2010/main" val="0"/>
              </a:ext>
            </a:extLst>
          </a:blip>
          <a:srcRect/>
          <a:stretch>
            <a:fillRect/>
          </a:stretch>
        </p:blipFill>
        <p:spPr bwMode="auto">
          <a:xfrm>
            <a:off x="1094581" y="5102225"/>
            <a:ext cx="1216025" cy="12160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tro-pluralsight">
            <a:extLst>
              <a:ext uri="{FF2B5EF4-FFF2-40B4-BE49-F238E27FC236}">
                <a16:creationId xmlns:a16="http://schemas.microsoft.com/office/drawing/2014/main" id="{10A3BA6D-399F-6515-AFF9-36AF0609171D}"/>
              </a:ext>
            </a:extLst>
          </p:cNvPr>
          <p:cNvPicPr>
            <a:picLocks noGrp="1" noChangeAspect="1" noChangeArrowheads="1"/>
          </p:cNvPicPr>
          <p:nvPr>
            <p:ph sz="quarter" idx="20"/>
          </p:nvPr>
        </p:nvPicPr>
        <p:blipFill>
          <a:blip r:embed="rId3">
            <a:extLst>
              <a:ext uri="{28A0092B-C50C-407E-A947-70E740481C1C}">
                <a14:useLocalDpi xmlns:a14="http://schemas.microsoft.com/office/drawing/2010/main" val="0"/>
              </a:ext>
            </a:extLst>
          </a:blip>
          <a:srcRect/>
          <a:stretch>
            <a:fillRect/>
          </a:stretch>
        </p:blipFill>
        <p:spPr bwMode="auto">
          <a:xfrm>
            <a:off x="1094581" y="6580188"/>
            <a:ext cx="1216025" cy="12160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tro-pluralsight">
            <a:extLst>
              <a:ext uri="{FF2B5EF4-FFF2-40B4-BE49-F238E27FC236}">
                <a16:creationId xmlns:a16="http://schemas.microsoft.com/office/drawing/2014/main" id="{52EF7F9E-6927-10E8-3C82-2B203C6371D4}"/>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1094581" y="8101013"/>
            <a:ext cx="1216025" cy="121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730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589FF7-4F05-E3F5-DF2F-97945DC1187C}"/>
              </a:ext>
            </a:extLst>
          </p:cNvPr>
          <p:cNvSpPr>
            <a:spLocks noGrp="1"/>
          </p:cNvSpPr>
          <p:nvPr>
            <p:ph type="body" sz="quarter" idx="14"/>
          </p:nvPr>
        </p:nvSpPr>
        <p:spPr/>
        <p:txBody>
          <a:bodyPr/>
          <a:lstStyle/>
          <a:p>
            <a:pPr marL="0" indent="0">
              <a:buNone/>
            </a:pPr>
            <a:r>
              <a:rPr lang="en-US" dirty="0"/>
              <a:t>You can name each service and its job</a:t>
            </a:r>
          </a:p>
          <a:p>
            <a:pPr marL="0" indent="0">
              <a:buNone/>
            </a:pPr>
            <a:r>
              <a:rPr lang="en-US" dirty="0"/>
              <a:t>You understand files, filegroups, and logs</a:t>
            </a:r>
          </a:p>
          <a:p>
            <a:pPr marL="0" indent="0">
              <a:buNone/>
            </a:pPr>
            <a:r>
              <a:rPr lang="en-US" dirty="0"/>
              <a:t>You can read page/extent health signals</a:t>
            </a:r>
          </a:p>
          <a:p>
            <a:pPr marL="0" indent="0">
              <a:buNone/>
            </a:pPr>
            <a:r>
              <a:rPr lang="en-US" dirty="0"/>
              <a:t>You know where SSAS/SSIS/SSRS fit</a:t>
            </a:r>
          </a:p>
          <a:p>
            <a:pPr marL="0" indent="0">
              <a:buNone/>
            </a:pPr>
            <a:r>
              <a:rPr lang="en-US"/>
              <a:t>You have safe T-SQL patterns for admin</a:t>
            </a:r>
            <a:endParaRPr lang="en-US" dirty="0"/>
          </a:p>
        </p:txBody>
      </p:sp>
      <p:sp>
        <p:nvSpPr>
          <p:cNvPr id="3" name="TextBox 2">
            <a:extLst>
              <a:ext uri="{FF2B5EF4-FFF2-40B4-BE49-F238E27FC236}">
                <a16:creationId xmlns:a16="http://schemas.microsoft.com/office/drawing/2014/main" id="{FAE27A00-1173-1798-2E78-146A9CE1E226}"/>
              </a:ext>
            </a:extLst>
          </p:cNvPr>
          <p:cNvSpPr txBox="1"/>
          <p:nvPr/>
        </p:nvSpPr>
        <p:spPr>
          <a:xfrm>
            <a:off x="3224463" y="3240505"/>
            <a:ext cx="0" cy="0"/>
          </a:xfrm>
          <a:prstGeom prst="rect">
            <a:avLst/>
          </a:prstGeom>
        </p:spPr>
        <p:txBody>
          <a:bodyPr vert="horz" wrap="none" lIns="0" tIns="0" rIns="0" bIns="0" rtlCol="0" anchor="t" anchorCtr="0">
            <a:noAutofit/>
          </a:bodyPr>
          <a:lstStyle/>
          <a:p>
            <a:pPr marL="0" marR="0" indent="0" algn="l" defTabSz="439502" rtl="0" eaLnBrk="1" fontAlgn="auto" latinLnBrk="0" hangingPunct="1">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4" name="TextBox 3">
            <a:extLst>
              <a:ext uri="{FF2B5EF4-FFF2-40B4-BE49-F238E27FC236}">
                <a16:creationId xmlns:a16="http://schemas.microsoft.com/office/drawing/2014/main" id="{A79A7043-3B9A-7540-AC7E-E13601285948}"/>
              </a:ext>
            </a:extLst>
          </p:cNvPr>
          <p:cNvSpPr txBox="1"/>
          <p:nvPr/>
        </p:nvSpPr>
        <p:spPr>
          <a:xfrm>
            <a:off x="3994484" y="3433011"/>
            <a:ext cx="0" cy="0"/>
          </a:xfrm>
          <a:prstGeom prst="rect">
            <a:avLst/>
          </a:prstGeom>
        </p:spPr>
        <p:txBody>
          <a:bodyPr vert="horz" wrap="none" lIns="0" tIns="0" rIns="0" bIns="0" rtlCol="0" anchor="t" anchorCtr="0">
            <a:noAutofit/>
          </a:bodyPr>
          <a:lstStyle/>
          <a:p>
            <a:pPr marL="0" marR="0" indent="0" algn="l" defTabSz="439502" rtl="0" eaLnBrk="1" fontAlgn="auto" latinLnBrk="0" hangingPunct="1">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104162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DCAFBE8-BAE6-C8FC-7695-6DBAF7FB3443}"/>
              </a:ext>
            </a:extLst>
          </p:cNvPr>
          <p:cNvSpPr>
            <a:spLocks noGrp="1"/>
          </p:cNvSpPr>
          <p:nvPr>
            <p:ph type="body" sz="quarter" idx="26"/>
          </p:nvPr>
        </p:nvSpPr>
        <p:spPr>
          <a:xfrm>
            <a:off x="909483" y="6636947"/>
            <a:ext cx="6662272" cy="513601"/>
          </a:xfrm>
        </p:spPr>
        <p:txBody>
          <a:bodyPr/>
          <a:lstStyle/>
          <a:p>
            <a:r>
              <a:rPr lang="en-US" b="0" dirty="0">
                <a:latin typeface="+mn-lt"/>
              </a:rPr>
              <a:t>Tim Warner   |   </a:t>
            </a:r>
            <a:r>
              <a:rPr lang="en-US" b="0" dirty="0">
                <a:solidFill>
                  <a:srgbClr val="00A3FE"/>
                </a:solidFill>
                <a:latin typeface="+mn-lt"/>
              </a:rPr>
              <a:t>TechTrainerTim.com</a:t>
            </a:r>
          </a:p>
        </p:txBody>
      </p:sp>
      <p:sp>
        <p:nvSpPr>
          <p:cNvPr id="5" name="Title 4">
            <a:extLst>
              <a:ext uri="{FF2B5EF4-FFF2-40B4-BE49-F238E27FC236}">
                <a16:creationId xmlns:a16="http://schemas.microsoft.com/office/drawing/2014/main" id="{D00BF442-F23A-BEC8-37ED-7529DE0E1446}"/>
              </a:ext>
            </a:extLst>
          </p:cNvPr>
          <p:cNvSpPr>
            <a:spLocks noGrp="1"/>
          </p:cNvSpPr>
          <p:nvPr>
            <p:ph type="title"/>
          </p:nvPr>
        </p:nvSpPr>
        <p:spPr/>
        <p:txBody>
          <a:bodyPr/>
          <a:lstStyle/>
          <a:p>
            <a:r>
              <a:rPr lang="en-US" sz="11000" dirty="0">
                <a:latin typeface="+mj-lt"/>
              </a:rPr>
              <a:t>Thank you for </a:t>
            </a:r>
            <a:br>
              <a:rPr lang="en-US" sz="11000" dirty="0">
                <a:latin typeface="+mj-lt"/>
              </a:rPr>
            </a:br>
            <a:r>
              <a:rPr lang="en-US" sz="11000" dirty="0">
                <a:latin typeface="+mj-lt"/>
              </a:rPr>
              <a:t>your time!</a:t>
            </a:r>
            <a:br>
              <a:rPr lang="en-US" sz="11000" dirty="0">
                <a:latin typeface="+mj-lt"/>
              </a:rPr>
            </a:br>
            <a:endParaRPr lang="en-US" dirty="0"/>
          </a:p>
        </p:txBody>
      </p:sp>
      <p:pic>
        <p:nvPicPr>
          <p:cNvPr id="2" name="Picture Placeholder 7">
            <a:extLst>
              <a:ext uri="{FF2B5EF4-FFF2-40B4-BE49-F238E27FC236}">
                <a16:creationId xmlns:a16="http://schemas.microsoft.com/office/drawing/2014/main" id="{98F6E341-C2FF-0F26-01E1-457E5A853FAE}"/>
              </a:ext>
            </a:extLst>
          </p:cNvPr>
          <p:cNvPicPr>
            <a:picLocks noChangeAspect="1"/>
          </p:cNvPicPr>
          <p:nvPr/>
        </p:nvPicPr>
        <p:blipFill>
          <a:blip r:embed="rId3"/>
          <a:srcRect l="6888" r="6888"/>
          <a:stretch/>
        </p:blipFill>
        <p:spPr>
          <a:xfrm>
            <a:off x="13397023" y="3972709"/>
            <a:ext cx="2870791" cy="2870791"/>
          </a:xfrm>
          <a:prstGeom prst="ellipse">
            <a:avLst/>
          </a:prstGeom>
          <a:ln w="19050">
            <a:solidFill>
              <a:schemeClr val="bg2"/>
            </a:solidFill>
          </a:ln>
          <a:effectLst/>
        </p:spPr>
      </p:pic>
    </p:spTree>
    <p:extLst>
      <p:ext uri="{BB962C8B-B14F-4D97-AF65-F5344CB8AC3E}">
        <p14:creationId xmlns:p14="http://schemas.microsoft.com/office/powerpoint/2010/main" val="155057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589FF7-4F05-E3F5-DF2F-97945DC1187C}"/>
              </a:ext>
            </a:extLst>
          </p:cNvPr>
          <p:cNvSpPr>
            <a:spLocks noGrp="1"/>
          </p:cNvSpPr>
          <p:nvPr>
            <p:ph type="body" sz="quarter" idx="14"/>
          </p:nvPr>
        </p:nvSpPr>
        <p:spPr/>
        <p:txBody>
          <a:bodyPr/>
          <a:lstStyle/>
          <a:p>
            <a:pPr marL="0" indent="0">
              <a:buNone/>
            </a:pPr>
            <a:r>
              <a:rPr lang="en-US" b="0" dirty="0"/>
              <a:t>Database Engine, Agent, And Key Services</a:t>
            </a:r>
          </a:p>
          <a:p>
            <a:pPr marL="0" indent="0">
              <a:buNone/>
            </a:pPr>
            <a:r>
              <a:rPr lang="en-US" b="0" dirty="0"/>
              <a:t>Database Files, Filegroups, And Transaction Logs</a:t>
            </a:r>
          </a:p>
          <a:p>
            <a:pPr marL="0" indent="0">
              <a:buNone/>
            </a:pPr>
            <a:r>
              <a:rPr lang="en-US" b="0" dirty="0"/>
              <a:t>Pages And Extents: How Storage Works</a:t>
            </a:r>
          </a:p>
          <a:p>
            <a:pPr marL="0" indent="0">
              <a:buNone/>
            </a:pPr>
            <a:r>
              <a:rPr lang="en-US" b="0" dirty="0"/>
              <a:t>SSAS, SSIS, SSRS In The Ecosystem</a:t>
            </a:r>
          </a:p>
          <a:p>
            <a:pPr marL="0" indent="0">
              <a:buNone/>
            </a:pPr>
            <a:r>
              <a:rPr lang="en-US" b="0" dirty="0"/>
              <a:t>T-SQL Foundations For Admins (DDL &amp; DML)</a:t>
            </a:r>
          </a:p>
        </p:txBody>
      </p:sp>
      <p:sp>
        <p:nvSpPr>
          <p:cNvPr id="3" name="TextBox 2">
            <a:extLst>
              <a:ext uri="{FF2B5EF4-FFF2-40B4-BE49-F238E27FC236}">
                <a16:creationId xmlns:a16="http://schemas.microsoft.com/office/drawing/2014/main" id="{0C98920F-C4DB-795F-DBAB-228BE72E77BE}"/>
              </a:ext>
            </a:extLst>
          </p:cNvPr>
          <p:cNvSpPr txBox="1"/>
          <p:nvPr/>
        </p:nvSpPr>
        <p:spPr>
          <a:xfrm>
            <a:off x="3737811" y="2839453"/>
            <a:ext cx="0" cy="0"/>
          </a:xfrm>
          <a:prstGeom prst="rect">
            <a:avLst/>
          </a:prstGeom>
        </p:spPr>
        <p:txBody>
          <a:bodyPr vert="horz" wrap="none" lIns="0" tIns="0" rIns="0" bIns="0" rtlCol="0" anchor="t" anchorCtr="0">
            <a:noAutofit/>
          </a:bodyPr>
          <a:lstStyle/>
          <a:p>
            <a:pPr marL="0" marR="0" indent="0" algn="l" defTabSz="439502" rtl="0" eaLnBrk="1" fontAlgn="auto" latinLnBrk="0" hangingPunct="1">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846893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830C8F7-BFD4-E90C-FD96-D806343D3B25}"/>
              </a:ext>
            </a:extLst>
          </p:cNvPr>
          <p:cNvSpPr>
            <a:spLocks noGrp="1"/>
          </p:cNvSpPr>
          <p:nvPr>
            <p:ph sz="half" idx="1"/>
          </p:nvPr>
        </p:nvSpPr>
        <p:spPr>
          <a:xfrm>
            <a:off x="959902" y="2431257"/>
            <a:ext cx="5245102" cy="6827046"/>
          </a:xfrm>
        </p:spPr>
        <p:txBody>
          <a:bodyPr/>
          <a:lstStyle/>
          <a:p>
            <a:r>
              <a:rPr lang="en-US" dirty="0"/>
              <a:t>What is SQL Server Made Of?</a:t>
            </a:r>
          </a:p>
        </p:txBody>
      </p:sp>
      <p:pic>
        <p:nvPicPr>
          <p:cNvPr id="2050" name="Picture 2">
            <a:extLst>
              <a:ext uri="{FF2B5EF4-FFF2-40B4-BE49-F238E27FC236}">
                <a16:creationId xmlns:a16="http://schemas.microsoft.com/office/drawing/2014/main" id="{A83443A6-0425-F76C-8BDF-1899248C4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631" y="6836568"/>
            <a:ext cx="1721644" cy="1721644"/>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1DA49CFC-2992-08BA-2636-363CE6502A74}"/>
              </a:ext>
            </a:extLst>
          </p:cNvPr>
          <p:cNvSpPr txBox="1">
            <a:spLocks/>
          </p:cNvSpPr>
          <p:nvPr/>
        </p:nvSpPr>
        <p:spPr>
          <a:xfrm>
            <a:off x="7567136" y="3487035"/>
            <a:ext cx="9760962"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sz="3200" dirty="0">
                <a:solidFill>
                  <a:srgbClr val="FF0000"/>
                </a:solidFill>
              </a:rPr>
              <a:t>Database Engine: </a:t>
            </a:r>
            <a:r>
              <a:rPr lang="en-US" sz="3200" dirty="0"/>
              <a:t>the core service that runs your databases</a:t>
            </a:r>
          </a:p>
        </p:txBody>
      </p:sp>
      <p:sp>
        <p:nvSpPr>
          <p:cNvPr id="7" name="Text Placeholder 6">
            <a:extLst>
              <a:ext uri="{FF2B5EF4-FFF2-40B4-BE49-F238E27FC236}">
                <a16:creationId xmlns:a16="http://schemas.microsoft.com/office/drawing/2014/main" id="{FD413BC3-EAB8-85AE-4713-4749293B44E2}"/>
              </a:ext>
            </a:extLst>
          </p:cNvPr>
          <p:cNvSpPr txBox="1">
            <a:spLocks/>
          </p:cNvSpPr>
          <p:nvPr/>
        </p:nvSpPr>
        <p:spPr>
          <a:xfrm>
            <a:off x="7567136" y="4965349"/>
            <a:ext cx="9760962"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sz="3200" dirty="0">
                <a:solidFill>
                  <a:srgbClr val="FF0000"/>
                </a:solidFill>
              </a:rPr>
              <a:t>SQL Server Agent: </a:t>
            </a:r>
            <a:r>
              <a:rPr lang="en-US" sz="3200" dirty="0"/>
              <a:t>runs jobs like backups or cleanup tasks</a:t>
            </a:r>
          </a:p>
        </p:txBody>
      </p:sp>
      <p:sp>
        <p:nvSpPr>
          <p:cNvPr id="8" name="Text Placeholder 8">
            <a:extLst>
              <a:ext uri="{FF2B5EF4-FFF2-40B4-BE49-F238E27FC236}">
                <a16:creationId xmlns:a16="http://schemas.microsoft.com/office/drawing/2014/main" id="{ECBE9907-16EE-61C8-3005-AFCCE91B6915}"/>
              </a:ext>
            </a:extLst>
          </p:cNvPr>
          <p:cNvSpPr txBox="1">
            <a:spLocks/>
          </p:cNvSpPr>
          <p:nvPr/>
        </p:nvSpPr>
        <p:spPr>
          <a:xfrm>
            <a:off x="7567136" y="6443663"/>
            <a:ext cx="9760962"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sz="3200" dirty="0">
                <a:solidFill>
                  <a:srgbClr val="FF0000"/>
                </a:solidFill>
              </a:rPr>
              <a:t>Browser Service: </a:t>
            </a:r>
            <a:r>
              <a:rPr lang="en-US" sz="3200" dirty="0"/>
              <a:t>helps remote clients find named instances</a:t>
            </a:r>
          </a:p>
        </p:txBody>
      </p:sp>
    </p:spTree>
    <p:extLst>
      <p:ext uri="{BB962C8B-B14F-4D97-AF65-F5344CB8AC3E}">
        <p14:creationId xmlns:p14="http://schemas.microsoft.com/office/powerpoint/2010/main" val="414930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830C8F7-BFD4-E90C-FD96-D806343D3B25}"/>
              </a:ext>
            </a:extLst>
          </p:cNvPr>
          <p:cNvSpPr>
            <a:spLocks noGrp="1"/>
          </p:cNvSpPr>
          <p:nvPr>
            <p:ph sz="half" idx="1"/>
          </p:nvPr>
        </p:nvSpPr>
        <p:spPr>
          <a:xfrm>
            <a:off x="959902" y="2431257"/>
            <a:ext cx="5245102" cy="6827046"/>
          </a:xfrm>
        </p:spPr>
        <p:txBody>
          <a:bodyPr/>
          <a:lstStyle/>
          <a:p>
            <a:r>
              <a:rPr lang="en-US" dirty="0"/>
              <a:t>What is SQL Server Made Of?</a:t>
            </a:r>
          </a:p>
        </p:txBody>
      </p:sp>
      <p:pic>
        <p:nvPicPr>
          <p:cNvPr id="2050" name="Picture 2">
            <a:extLst>
              <a:ext uri="{FF2B5EF4-FFF2-40B4-BE49-F238E27FC236}">
                <a16:creationId xmlns:a16="http://schemas.microsoft.com/office/drawing/2014/main" id="{A83443A6-0425-F76C-8BDF-1899248C4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631" y="6836568"/>
            <a:ext cx="1721644" cy="172164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0">
            <a:extLst>
              <a:ext uri="{FF2B5EF4-FFF2-40B4-BE49-F238E27FC236}">
                <a16:creationId xmlns:a16="http://schemas.microsoft.com/office/drawing/2014/main" id="{4A53885E-DE1D-8196-06F7-68A54A9BCA3B}"/>
              </a:ext>
            </a:extLst>
          </p:cNvPr>
          <p:cNvSpPr txBox="1">
            <a:spLocks/>
          </p:cNvSpPr>
          <p:nvPr/>
        </p:nvSpPr>
        <p:spPr>
          <a:xfrm>
            <a:off x="7643813" y="4121694"/>
            <a:ext cx="9841289"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sz="3200" dirty="0">
                <a:solidFill>
                  <a:srgbClr val="FF0000"/>
                </a:solidFill>
              </a:rPr>
              <a:t>Optional extras</a:t>
            </a:r>
            <a:r>
              <a:rPr lang="en-US" sz="3200" dirty="0"/>
              <a:t>: Full-Text Search, </a:t>
            </a:r>
            <a:r>
              <a:rPr lang="en-US" sz="3200" dirty="0" err="1"/>
              <a:t>PolyBase</a:t>
            </a:r>
            <a:r>
              <a:rPr lang="en-US" sz="3200" dirty="0"/>
              <a:t>, Machine Learning</a:t>
            </a:r>
          </a:p>
        </p:txBody>
      </p:sp>
      <p:sp>
        <p:nvSpPr>
          <p:cNvPr id="3" name="Text Placeholder 12">
            <a:extLst>
              <a:ext uri="{FF2B5EF4-FFF2-40B4-BE49-F238E27FC236}">
                <a16:creationId xmlns:a16="http://schemas.microsoft.com/office/drawing/2014/main" id="{CDDD783D-A844-20D8-E2A6-E3A83996A255}"/>
              </a:ext>
            </a:extLst>
          </p:cNvPr>
          <p:cNvSpPr txBox="1">
            <a:spLocks/>
          </p:cNvSpPr>
          <p:nvPr/>
        </p:nvSpPr>
        <p:spPr>
          <a:xfrm>
            <a:off x="7643813" y="5642208"/>
            <a:ext cx="9841289"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sz="3200" dirty="0"/>
              <a:t>Each service runs independently and can be started/stopped</a:t>
            </a:r>
          </a:p>
        </p:txBody>
      </p:sp>
    </p:spTree>
    <p:extLst>
      <p:ext uri="{BB962C8B-B14F-4D97-AF65-F5344CB8AC3E}">
        <p14:creationId xmlns:p14="http://schemas.microsoft.com/office/powerpoint/2010/main" val="153042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19C1561-B8C7-A404-29E4-9DB65835E583}"/>
              </a:ext>
            </a:extLst>
          </p:cNvPr>
          <p:cNvSpPr>
            <a:spLocks noGrp="1"/>
          </p:cNvSpPr>
          <p:nvPr>
            <p:ph type="title"/>
          </p:nvPr>
        </p:nvSpPr>
        <p:spPr/>
        <p:txBody>
          <a:bodyPr/>
          <a:lstStyle/>
          <a:p>
            <a:r>
              <a:rPr lang="en-US" dirty="0"/>
              <a:t>ACID Properties: The Relational Data Model</a:t>
            </a:r>
          </a:p>
        </p:txBody>
      </p:sp>
      <p:pic>
        <p:nvPicPr>
          <p:cNvPr id="15" name="Picture 14">
            <a:extLst>
              <a:ext uri="{FF2B5EF4-FFF2-40B4-BE49-F238E27FC236}">
                <a16:creationId xmlns:a16="http://schemas.microsoft.com/office/drawing/2014/main" id="{48227896-D416-F188-012A-870AF1DA1E84}"/>
              </a:ext>
            </a:extLst>
          </p:cNvPr>
          <p:cNvPicPr>
            <a:picLocks noChangeAspect="1"/>
          </p:cNvPicPr>
          <p:nvPr/>
        </p:nvPicPr>
        <p:blipFill>
          <a:blip r:embed="rId3"/>
          <a:stretch>
            <a:fillRect/>
          </a:stretch>
        </p:blipFill>
        <p:spPr>
          <a:xfrm>
            <a:off x="2495463" y="2762180"/>
            <a:ext cx="13297073" cy="5410270"/>
          </a:xfrm>
          <a:prstGeom prst="rect">
            <a:avLst/>
          </a:prstGeom>
        </p:spPr>
      </p:pic>
      <p:sp>
        <p:nvSpPr>
          <p:cNvPr id="16" name="Rectangle 15">
            <a:extLst>
              <a:ext uri="{FF2B5EF4-FFF2-40B4-BE49-F238E27FC236}">
                <a16:creationId xmlns:a16="http://schemas.microsoft.com/office/drawing/2014/main" id="{A8FB5FD2-F2B3-1E13-8E14-AA049ACA51B2}"/>
              </a:ext>
            </a:extLst>
          </p:cNvPr>
          <p:cNvSpPr/>
          <p:nvPr/>
        </p:nvSpPr>
        <p:spPr>
          <a:xfrm>
            <a:off x="2495463" y="2762180"/>
            <a:ext cx="3262400" cy="5345976"/>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621995-60DD-C7E2-94A8-24A8F77A6809}"/>
              </a:ext>
            </a:extLst>
          </p:cNvPr>
          <p:cNvSpPr/>
          <p:nvPr/>
        </p:nvSpPr>
        <p:spPr>
          <a:xfrm>
            <a:off x="5757863" y="2762180"/>
            <a:ext cx="3864768" cy="5345976"/>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A8E84F-7F6F-4B71-D4A5-941631F9E51D}"/>
              </a:ext>
            </a:extLst>
          </p:cNvPr>
          <p:cNvSpPr/>
          <p:nvPr/>
        </p:nvSpPr>
        <p:spPr>
          <a:xfrm>
            <a:off x="9622631" y="2762180"/>
            <a:ext cx="3262400" cy="5345976"/>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ACCAC5-4023-EF10-CBFA-74D43F7E5594}"/>
              </a:ext>
            </a:extLst>
          </p:cNvPr>
          <p:cNvSpPr/>
          <p:nvPr/>
        </p:nvSpPr>
        <p:spPr>
          <a:xfrm>
            <a:off x="12885031" y="2794327"/>
            <a:ext cx="2907505" cy="5345976"/>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40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E0EF11-D6C7-9B1B-8DC7-A43408190DBC}"/>
              </a:ext>
            </a:extLst>
          </p:cNvPr>
          <p:cNvSpPr>
            <a:spLocks noGrp="1"/>
          </p:cNvSpPr>
          <p:nvPr>
            <p:ph type="body" sz="quarter" idx="15"/>
          </p:nvPr>
        </p:nvSpPr>
        <p:spPr/>
        <p:txBody>
          <a:bodyPr/>
          <a:lstStyle/>
          <a:p>
            <a:r>
              <a:rPr lang="en-US" b="1" dirty="0">
                <a:solidFill>
                  <a:srgbClr val="FF0000"/>
                </a:solidFill>
              </a:rPr>
              <a:t>MDF</a:t>
            </a:r>
            <a:r>
              <a:rPr lang="en-US" dirty="0"/>
              <a:t> = Main data file (stores tables, views, indexes)</a:t>
            </a:r>
          </a:p>
        </p:txBody>
      </p:sp>
      <p:sp>
        <p:nvSpPr>
          <p:cNvPr id="5" name="Text Placeholder 4">
            <a:extLst>
              <a:ext uri="{FF2B5EF4-FFF2-40B4-BE49-F238E27FC236}">
                <a16:creationId xmlns:a16="http://schemas.microsoft.com/office/drawing/2014/main" id="{18C8E800-0379-CC28-27FF-3D2CEC5544D6}"/>
              </a:ext>
            </a:extLst>
          </p:cNvPr>
          <p:cNvSpPr>
            <a:spLocks noGrp="1"/>
          </p:cNvSpPr>
          <p:nvPr>
            <p:ph type="body" sz="quarter" idx="17"/>
          </p:nvPr>
        </p:nvSpPr>
        <p:spPr/>
        <p:txBody>
          <a:bodyPr/>
          <a:lstStyle/>
          <a:p>
            <a:r>
              <a:rPr lang="en-US" b="1" dirty="0">
                <a:solidFill>
                  <a:srgbClr val="FF0000"/>
                </a:solidFill>
              </a:rPr>
              <a:t>LDF</a:t>
            </a:r>
            <a:r>
              <a:rPr lang="en-US" dirty="0"/>
              <a:t> = Log file (tracks every change before it’s committed)</a:t>
            </a:r>
          </a:p>
        </p:txBody>
      </p:sp>
      <p:sp>
        <p:nvSpPr>
          <p:cNvPr id="7" name="Text Placeholder 6">
            <a:extLst>
              <a:ext uri="{FF2B5EF4-FFF2-40B4-BE49-F238E27FC236}">
                <a16:creationId xmlns:a16="http://schemas.microsoft.com/office/drawing/2014/main" id="{E005011F-5A5D-8ADC-EA07-60E8E6EFFD0F}"/>
              </a:ext>
            </a:extLst>
          </p:cNvPr>
          <p:cNvSpPr>
            <a:spLocks noGrp="1"/>
          </p:cNvSpPr>
          <p:nvPr>
            <p:ph type="body" sz="quarter" idx="19"/>
          </p:nvPr>
        </p:nvSpPr>
        <p:spPr/>
        <p:txBody>
          <a:bodyPr/>
          <a:lstStyle/>
          <a:p>
            <a:r>
              <a:rPr lang="en-US" b="1" dirty="0">
                <a:solidFill>
                  <a:srgbClr val="FF0000"/>
                </a:solidFill>
              </a:rPr>
              <a:t>NDF</a:t>
            </a:r>
            <a:r>
              <a:rPr lang="en-US" dirty="0"/>
              <a:t> = Extra data files (optional for large databases)</a:t>
            </a:r>
          </a:p>
        </p:txBody>
      </p:sp>
      <p:sp>
        <p:nvSpPr>
          <p:cNvPr id="9" name="Text Placeholder 8">
            <a:extLst>
              <a:ext uri="{FF2B5EF4-FFF2-40B4-BE49-F238E27FC236}">
                <a16:creationId xmlns:a16="http://schemas.microsoft.com/office/drawing/2014/main" id="{147C337C-5F3F-C882-3C45-8CD458DB735C}"/>
              </a:ext>
            </a:extLst>
          </p:cNvPr>
          <p:cNvSpPr>
            <a:spLocks noGrp="1"/>
          </p:cNvSpPr>
          <p:nvPr>
            <p:ph type="body" sz="quarter" idx="21"/>
          </p:nvPr>
        </p:nvSpPr>
        <p:spPr/>
        <p:txBody>
          <a:bodyPr/>
          <a:lstStyle/>
          <a:p>
            <a:r>
              <a:rPr lang="en-US" b="1" dirty="0">
                <a:solidFill>
                  <a:srgbClr val="FF0000"/>
                </a:solidFill>
              </a:rPr>
              <a:t>Filegroups</a:t>
            </a:r>
            <a:r>
              <a:rPr lang="en-US" dirty="0"/>
              <a:t> help organize storage into logical chunks</a:t>
            </a:r>
          </a:p>
        </p:txBody>
      </p:sp>
      <p:sp>
        <p:nvSpPr>
          <p:cNvPr id="11" name="Text Placeholder 10">
            <a:extLst>
              <a:ext uri="{FF2B5EF4-FFF2-40B4-BE49-F238E27FC236}">
                <a16:creationId xmlns:a16="http://schemas.microsoft.com/office/drawing/2014/main" id="{564F8686-E939-2339-E56A-73121DA7145C}"/>
              </a:ext>
            </a:extLst>
          </p:cNvPr>
          <p:cNvSpPr>
            <a:spLocks noGrp="1"/>
          </p:cNvSpPr>
          <p:nvPr>
            <p:ph type="body" sz="quarter" idx="23"/>
          </p:nvPr>
        </p:nvSpPr>
        <p:spPr/>
        <p:txBody>
          <a:bodyPr/>
          <a:lstStyle/>
          <a:p>
            <a:r>
              <a:rPr lang="en-US" dirty="0"/>
              <a:t>Keep data and log files on different drives when possible</a:t>
            </a:r>
          </a:p>
        </p:txBody>
      </p:sp>
      <p:sp>
        <p:nvSpPr>
          <p:cNvPr id="12" name="Title 11">
            <a:extLst>
              <a:ext uri="{FF2B5EF4-FFF2-40B4-BE49-F238E27FC236}">
                <a16:creationId xmlns:a16="http://schemas.microsoft.com/office/drawing/2014/main" id="{7372A59B-6AA8-D460-FA49-316CC5BC1A4F}"/>
              </a:ext>
            </a:extLst>
          </p:cNvPr>
          <p:cNvSpPr>
            <a:spLocks noGrp="1"/>
          </p:cNvSpPr>
          <p:nvPr>
            <p:ph type="title"/>
          </p:nvPr>
        </p:nvSpPr>
        <p:spPr/>
        <p:txBody>
          <a:bodyPr/>
          <a:lstStyle/>
          <a:p>
            <a:r>
              <a:rPr lang="en-US" dirty="0"/>
              <a:t>What’s Inside a SQL Server Database?</a:t>
            </a:r>
          </a:p>
        </p:txBody>
      </p:sp>
      <p:pic>
        <p:nvPicPr>
          <p:cNvPr id="3074" name="Picture 2" descr="database-storage">
            <a:extLst>
              <a:ext uri="{FF2B5EF4-FFF2-40B4-BE49-F238E27FC236}">
                <a16:creationId xmlns:a16="http://schemas.microsoft.com/office/drawing/2014/main" id="{5D5C03DC-6920-BFE7-C1C1-709E3D72B266}"/>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1093788" y="2144713"/>
            <a:ext cx="1217612" cy="12176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tabase-storage">
            <a:extLst>
              <a:ext uri="{FF2B5EF4-FFF2-40B4-BE49-F238E27FC236}">
                <a16:creationId xmlns:a16="http://schemas.microsoft.com/office/drawing/2014/main" id="{AB495A1D-C3DB-720B-E2F3-6AD45673B2F7}"/>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1094581" y="3624263"/>
            <a:ext cx="1216025" cy="12160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tabase-storage">
            <a:extLst>
              <a:ext uri="{FF2B5EF4-FFF2-40B4-BE49-F238E27FC236}">
                <a16:creationId xmlns:a16="http://schemas.microsoft.com/office/drawing/2014/main" id="{F55218CE-886D-E507-2A6D-BD815ADB5A7C}"/>
              </a:ext>
            </a:extLst>
          </p:cNvPr>
          <p:cNvPicPr>
            <a:picLocks noGrp="1" noChangeAspect="1" noChangeArrowheads="1"/>
          </p:cNvPicPr>
          <p:nvPr>
            <p:ph sz="quarter" idx="18"/>
          </p:nvPr>
        </p:nvPicPr>
        <p:blipFill>
          <a:blip r:embed="rId3">
            <a:extLst>
              <a:ext uri="{28A0092B-C50C-407E-A947-70E740481C1C}">
                <a14:useLocalDpi xmlns:a14="http://schemas.microsoft.com/office/drawing/2010/main" val="0"/>
              </a:ext>
            </a:extLst>
          </a:blip>
          <a:srcRect/>
          <a:stretch>
            <a:fillRect/>
          </a:stretch>
        </p:blipFill>
        <p:spPr bwMode="auto">
          <a:xfrm>
            <a:off x="1094581" y="5102225"/>
            <a:ext cx="1216025" cy="12160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base-storage">
            <a:extLst>
              <a:ext uri="{FF2B5EF4-FFF2-40B4-BE49-F238E27FC236}">
                <a16:creationId xmlns:a16="http://schemas.microsoft.com/office/drawing/2014/main" id="{829F1BF2-0E29-879A-E66D-AACD0E1EEA16}"/>
              </a:ext>
            </a:extLst>
          </p:cNvPr>
          <p:cNvPicPr>
            <a:picLocks noGrp="1" noChangeAspect="1" noChangeArrowheads="1"/>
          </p:cNvPicPr>
          <p:nvPr>
            <p:ph sz="quarter" idx="20"/>
          </p:nvPr>
        </p:nvPicPr>
        <p:blipFill>
          <a:blip r:embed="rId3">
            <a:extLst>
              <a:ext uri="{28A0092B-C50C-407E-A947-70E740481C1C}">
                <a14:useLocalDpi xmlns:a14="http://schemas.microsoft.com/office/drawing/2010/main" val="0"/>
              </a:ext>
            </a:extLst>
          </a:blip>
          <a:srcRect/>
          <a:stretch>
            <a:fillRect/>
          </a:stretch>
        </p:blipFill>
        <p:spPr bwMode="auto">
          <a:xfrm>
            <a:off x="1094581" y="6580188"/>
            <a:ext cx="1216025" cy="12160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atabase-storage">
            <a:extLst>
              <a:ext uri="{FF2B5EF4-FFF2-40B4-BE49-F238E27FC236}">
                <a16:creationId xmlns:a16="http://schemas.microsoft.com/office/drawing/2014/main" id="{0BBC62B7-AC61-0541-2B57-AC3935B3172B}"/>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1094581" y="8101013"/>
            <a:ext cx="1216025" cy="121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37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5D84DAF-C97C-C622-65C3-9B1C97168407}"/>
              </a:ext>
            </a:extLst>
          </p:cNvPr>
          <p:cNvSpPr>
            <a:spLocks noGrp="1"/>
          </p:cNvSpPr>
          <p:nvPr>
            <p:ph type="title"/>
          </p:nvPr>
        </p:nvSpPr>
        <p:spPr/>
        <p:txBody>
          <a:bodyPr/>
          <a:lstStyle/>
          <a:p>
            <a:r>
              <a:rPr lang="en-US" dirty="0"/>
              <a:t>What’s the Transaction Log, and Why Should I Care?</a:t>
            </a:r>
          </a:p>
        </p:txBody>
      </p:sp>
      <p:sp>
        <p:nvSpPr>
          <p:cNvPr id="14" name="Content Placeholder 13">
            <a:extLst>
              <a:ext uri="{FF2B5EF4-FFF2-40B4-BE49-F238E27FC236}">
                <a16:creationId xmlns:a16="http://schemas.microsoft.com/office/drawing/2014/main" id="{A57F9CD3-465A-3210-DA5D-647911C19B30}"/>
              </a:ext>
            </a:extLst>
          </p:cNvPr>
          <p:cNvSpPr>
            <a:spLocks noGrp="1"/>
          </p:cNvSpPr>
          <p:nvPr>
            <p:ph sz="quarter" idx="12"/>
          </p:nvPr>
        </p:nvSpPr>
        <p:spPr/>
        <p:txBody>
          <a:bodyPr/>
          <a:lstStyle/>
          <a:p>
            <a:r>
              <a:rPr lang="en-US" dirty="0"/>
              <a:t>SQL Server logs every change before applying it</a:t>
            </a:r>
          </a:p>
        </p:txBody>
      </p:sp>
      <p:sp>
        <p:nvSpPr>
          <p:cNvPr id="15" name="Content Placeholder 14">
            <a:extLst>
              <a:ext uri="{FF2B5EF4-FFF2-40B4-BE49-F238E27FC236}">
                <a16:creationId xmlns:a16="http://schemas.microsoft.com/office/drawing/2014/main" id="{2ED64A30-B557-6FBA-71E6-9859C7C1B27C}"/>
              </a:ext>
            </a:extLst>
          </p:cNvPr>
          <p:cNvSpPr>
            <a:spLocks noGrp="1"/>
          </p:cNvSpPr>
          <p:nvPr>
            <p:ph sz="quarter" idx="16"/>
          </p:nvPr>
        </p:nvSpPr>
        <p:spPr/>
        <p:txBody>
          <a:bodyPr/>
          <a:lstStyle/>
          <a:p>
            <a:r>
              <a:rPr lang="en-US" dirty="0"/>
              <a:t>Log is used for backup, rollback, and recovery</a:t>
            </a:r>
          </a:p>
        </p:txBody>
      </p:sp>
      <p:sp>
        <p:nvSpPr>
          <p:cNvPr id="16" name="Content Placeholder 15">
            <a:extLst>
              <a:ext uri="{FF2B5EF4-FFF2-40B4-BE49-F238E27FC236}">
                <a16:creationId xmlns:a16="http://schemas.microsoft.com/office/drawing/2014/main" id="{83C29420-50B4-0746-6DE0-34F78F633D8B}"/>
              </a:ext>
            </a:extLst>
          </p:cNvPr>
          <p:cNvSpPr>
            <a:spLocks noGrp="1"/>
          </p:cNvSpPr>
          <p:nvPr>
            <p:ph sz="quarter" idx="17"/>
          </p:nvPr>
        </p:nvSpPr>
        <p:spPr/>
        <p:txBody>
          <a:bodyPr/>
          <a:lstStyle/>
          <a:p>
            <a:r>
              <a:rPr lang="en-US" dirty="0"/>
              <a:t>Simple, Full, Bulk-Logged recovery models</a:t>
            </a:r>
          </a:p>
        </p:txBody>
      </p:sp>
      <p:sp>
        <p:nvSpPr>
          <p:cNvPr id="17" name="Content Placeholder 16">
            <a:extLst>
              <a:ext uri="{FF2B5EF4-FFF2-40B4-BE49-F238E27FC236}">
                <a16:creationId xmlns:a16="http://schemas.microsoft.com/office/drawing/2014/main" id="{60AF8D54-30DD-6728-6672-BA148130B113}"/>
              </a:ext>
            </a:extLst>
          </p:cNvPr>
          <p:cNvSpPr>
            <a:spLocks noGrp="1"/>
          </p:cNvSpPr>
          <p:nvPr>
            <p:ph sz="quarter" idx="19"/>
          </p:nvPr>
        </p:nvSpPr>
        <p:spPr/>
        <p:txBody>
          <a:bodyPr/>
          <a:lstStyle/>
          <a:p>
            <a:r>
              <a:rPr lang="en-US" dirty="0"/>
              <a:t>If the log can’t truncate, it grows forever</a:t>
            </a:r>
          </a:p>
        </p:txBody>
      </p:sp>
      <p:sp>
        <p:nvSpPr>
          <p:cNvPr id="18" name="Content Placeholder 17">
            <a:extLst>
              <a:ext uri="{FF2B5EF4-FFF2-40B4-BE49-F238E27FC236}">
                <a16:creationId xmlns:a16="http://schemas.microsoft.com/office/drawing/2014/main" id="{43EB1EDD-0B92-6119-B0E3-822A56E7FF14}"/>
              </a:ext>
            </a:extLst>
          </p:cNvPr>
          <p:cNvSpPr>
            <a:spLocks noGrp="1"/>
          </p:cNvSpPr>
          <p:nvPr>
            <p:ph sz="quarter" idx="20"/>
          </p:nvPr>
        </p:nvSpPr>
        <p:spPr/>
        <p:txBody>
          <a:bodyPr/>
          <a:lstStyle/>
          <a:p>
            <a:r>
              <a:rPr lang="en-US" dirty="0"/>
              <a:t>Virtual Log Files (VLFs) affect recovery time</a:t>
            </a:r>
          </a:p>
        </p:txBody>
      </p:sp>
    </p:spTree>
    <p:extLst>
      <p:ext uri="{BB962C8B-B14F-4D97-AF65-F5344CB8AC3E}">
        <p14:creationId xmlns:p14="http://schemas.microsoft.com/office/powerpoint/2010/main" val="3741508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468A7F-1ABE-4E23-ADA3-135C9F257D3D}"/>
              </a:ext>
            </a:extLst>
          </p:cNvPr>
          <p:cNvSpPr>
            <a:spLocks noGrp="1"/>
          </p:cNvSpPr>
          <p:nvPr>
            <p:ph type="title"/>
          </p:nvPr>
        </p:nvSpPr>
        <p:spPr/>
        <p:txBody>
          <a:bodyPr/>
          <a:lstStyle/>
          <a:p>
            <a:r>
              <a:rPr lang="en-US" dirty="0"/>
              <a:t>How SQL Server Stores Your Data on Disk</a:t>
            </a:r>
          </a:p>
        </p:txBody>
      </p:sp>
      <p:sp>
        <p:nvSpPr>
          <p:cNvPr id="25" name="Text Placeholder 4">
            <a:extLst>
              <a:ext uri="{FF2B5EF4-FFF2-40B4-BE49-F238E27FC236}">
                <a16:creationId xmlns:a16="http://schemas.microsoft.com/office/drawing/2014/main" id="{12E44E2C-363E-7305-9519-722E5CE39B4D}"/>
              </a:ext>
            </a:extLst>
          </p:cNvPr>
          <p:cNvSpPr txBox="1">
            <a:spLocks/>
          </p:cNvSpPr>
          <p:nvPr/>
        </p:nvSpPr>
        <p:spPr>
          <a:xfrm>
            <a:off x="2757488" y="2406975"/>
            <a:ext cx="7556093"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sz="3200" dirty="0"/>
              <a:t>Data is stored in 8 KB pages</a:t>
            </a:r>
          </a:p>
        </p:txBody>
      </p:sp>
      <p:sp>
        <p:nvSpPr>
          <p:cNvPr id="26" name="Text Placeholder 6">
            <a:extLst>
              <a:ext uri="{FF2B5EF4-FFF2-40B4-BE49-F238E27FC236}">
                <a16:creationId xmlns:a16="http://schemas.microsoft.com/office/drawing/2014/main" id="{6EAEE4E6-520B-36B8-A3F1-8BB6FD0D2340}"/>
              </a:ext>
            </a:extLst>
          </p:cNvPr>
          <p:cNvSpPr txBox="1">
            <a:spLocks/>
          </p:cNvSpPr>
          <p:nvPr/>
        </p:nvSpPr>
        <p:spPr>
          <a:xfrm>
            <a:off x="2757488" y="3885289"/>
            <a:ext cx="7556093"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fr-FR" sz="3200" dirty="0"/>
              <a:t>8 pages = 1 </a:t>
            </a:r>
            <a:r>
              <a:rPr lang="fr-FR" sz="3200" dirty="0" err="1"/>
              <a:t>extent</a:t>
            </a:r>
            <a:r>
              <a:rPr lang="fr-FR" sz="3200" dirty="0"/>
              <a:t> (64 KB </a:t>
            </a:r>
            <a:r>
              <a:rPr lang="fr-FR" sz="3200" dirty="0" err="1"/>
              <a:t>chunk</a:t>
            </a:r>
            <a:r>
              <a:rPr lang="fr-FR" sz="3200" dirty="0"/>
              <a:t>)</a:t>
            </a:r>
            <a:endParaRPr lang="en-US" sz="3200" dirty="0"/>
          </a:p>
        </p:txBody>
      </p:sp>
      <p:sp>
        <p:nvSpPr>
          <p:cNvPr id="27" name="Text Placeholder 8">
            <a:extLst>
              <a:ext uri="{FF2B5EF4-FFF2-40B4-BE49-F238E27FC236}">
                <a16:creationId xmlns:a16="http://schemas.microsoft.com/office/drawing/2014/main" id="{0FC67FDE-0672-FACF-54C3-9D6CCD307D7D}"/>
              </a:ext>
            </a:extLst>
          </p:cNvPr>
          <p:cNvSpPr txBox="1">
            <a:spLocks/>
          </p:cNvSpPr>
          <p:nvPr/>
        </p:nvSpPr>
        <p:spPr>
          <a:xfrm>
            <a:off x="2757488" y="5363603"/>
            <a:ext cx="7556093"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sz="3200"/>
              <a:t>Heaps = unordered pages</a:t>
            </a:r>
            <a:endParaRPr lang="en-US" sz="3200" dirty="0"/>
          </a:p>
        </p:txBody>
      </p:sp>
      <p:sp>
        <p:nvSpPr>
          <p:cNvPr id="28" name="Text Placeholder 10">
            <a:extLst>
              <a:ext uri="{FF2B5EF4-FFF2-40B4-BE49-F238E27FC236}">
                <a16:creationId xmlns:a16="http://schemas.microsoft.com/office/drawing/2014/main" id="{38546596-9B6D-D163-5BB6-2D22A95C83A7}"/>
              </a:ext>
            </a:extLst>
          </p:cNvPr>
          <p:cNvSpPr txBox="1">
            <a:spLocks/>
          </p:cNvSpPr>
          <p:nvPr/>
        </p:nvSpPr>
        <p:spPr>
          <a:xfrm>
            <a:off x="2757488" y="6841917"/>
            <a:ext cx="7556093"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sz="3200"/>
              <a:t>Clustered indexes = ordered by key</a:t>
            </a:r>
            <a:endParaRPr lang="en-US" sz="3200" dirty="0"/>
          </a:p>
        </p:txBody>
      </p:sp>
      <p:sp>
        <p:nvSpPr>
          <p:cNvPr id="29" name="Text Placeholder 12">
            <a:extLst>
              <a:ext uri="{FF2B5EF4-FFF2-40B4-BE49-F238E27FC236}">
                <a16:creationId xmlns:a16="http://schemas.microsoft.com/office/drawing/2014/main" id="{F2E5DD47-7515-0F10-BEBB-940E57C26EFC}"/>
              </a:ext>
            </a:extLst>
          </p:cNvPr>
          <p:cNvSpPr txBox="1">
            <a:spLocks/>
          </p:cNvSpPr>
          <p:nvPr/>
        </p:nvSpPr>
        <p:spPr>
          <a:xfrm>
            <a:off x="2757488" y="8362431"/>
            <a:ext cx="7556093" cy="121652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r>
              <a:rPr lang="en-US" sz="3200"/>
              <a:t>SQL tracks usage with allocation maps</a:t>
            </a:r>
            <a:endParaRPr lang="en-US" sz="3200" dirty="0"/>
          </a:p>
        </p:txBody>
      </p:sp>
      <p:pic>
        <p:nvPicPr>
          <p:cNvPr id="5122" name="Picture 2" descr="hard-drive">
            <a:extLst>
              <a:ext uri="{FF2B5EF4-FFF2-40B4-BE49-F238E27FC236}">
                <a16:creationId xmlns:a16="http://schemas.microsoft.com/office/drawing/2014/main" id="{5F724606-8E6E-098D-3442-08FB97827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9473" y="1392976"/>
            <a:ext cx="7979978" cy="797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08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19C1561-B8C7-A404-29E4-9DB65835E583}"/>
              </a:ext>
            </a:extLst>
          </p:cNvPr>
          <p:cNvSpPr>
            <a:spLocks noGrp="1"/>
          </p:cNvSpPr>
          <p:nvPr>
            <p:ph type="title"/>
          </p:nvPr>
        </p:nvSpPr>
        <p:spPr/>
        <p:txBody>
          <a:bodyPr/>
          <a:lstStyle/>
          <a:p>
            <a:r>
              <a:rPr lang="en-US" dirty="0"/>
              <a:t>SQL Server Physical Storage Architecture</a:t>
            </a:r>
          </a:p>
        </p:txBody>
      </p:sp>
      <p:pic>
        <p:nvPicPr>
          <p:cNvPr id="3" name="Picture 2">
            <a:extLst>
              <a:ext uri="{FF2B5EF4-FFF2-40B4-BE49-F238E27FC236}">
                <a16:creationId xmlns:a16="http://schemas.microsoft.com/office/drawing/2014/main" id="{F7B0776F-6434-C1CF-F915-88A327940501}"/>
              </a:ext>
            </a:extLst>
          </p:cNvPr>
          <p:cNvPicPr>
            <a:picLocks noChangeAspect="1"/>
          </p:cNvPicPr>
          <p:nvPr/>
        </p:nvPicPr>
        <p:blipFill>
          <a:blip r:embed="rId3"/>
          <a:stretch>
            <a:fillRect/>
          </a:stretch>
        </p:blipFill>
        <p:spPr>
          <a:xfrm>
            <a:off x="2724066" y="1752732"/>
            <a:ext cx="12839868" cy="8232096"/>
          </a:xfrm>
          <a:prstGeom prst="rect">
            <a:avLst/>
          </a:prstGeom>
        </p:spPr>
      </p:pic>
      <p:sp>
        <p:nvSpPr>
          <p:cNvPr id="4" name="Rectangle 3">
            <a:extLst>
              <a:ext uri="{FF2B5EF4-FFF2-40B4-BE49-F238E27FC236}">
                <a16:creationId xmlns:a16="http://schemas.microsoft.com/office/drawing/2014/main" id="{09C3FC39-CCC0-D31F-CFCB-D366F4E970B6}"/>
              </a:ext>
            </a:extLst>
          </p:cNvPr>
          <p:cNvSpPr/>
          <p:nvPr/>
        </p:nvSpPr>
        <p:spPr>
          <a:xfrm>
            <a:off x="2724065" y="1752732"/>
            <a:ext cx="12839867" cy="424801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E55C7DF-5EAE-7419-BE2A-F8266CF9D971}"/>
              </a:ext>
            </a:extLst>
          </p:cNvPr>
          <p:cNvSpPr/>
          <p:nvPr/>
        </p:nvSpPr>
        <p:spPr>
          <a:xfrm>
            <a:off x="2724063" y="6650830"/>
            <a:ext cx="12839867" cy="3319709"/>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44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PSTTCommons">
  <a:themeElements>
    <a:clrScheme name="Pluralsight Colors">
      <a:dk1>
        <a:srgbClr val="130F24"/>
      </a:dk1>
      <a:lt1>
        <a:srgbClr val="FFFFFF"/>
      </a:lt1>
      <a:dk2>
        <a:srgbClr val="1B1834"/>
      </a:dk2>
      <a:lt2>
        <a:srgbClr val="E1E8F0"/>
      </a:lt2>
      <a:accent1>
        <a:srgbClr val="FF1675"/>
      </a:accent1>
      <a:accent2>
        <a:srgbClr val="FF7B01"/>
      </a:accent2>
      <a:accent3>
        <a:srgbClr val="02E088"/>
      </a:accent3>
      <a:accent4>
        <a:srgbClr val="FFC941"/>
      </a:accent4>
      <a:accent5>
        <a:srgbClr val="770EF7"/>
      </a:accent5>
      <a:accent6>
        <a:srgbClr val="00A3FE"/>
      </a:accent6>
      <a:hlink>
        <a:srgbClr val="00A3FE"/>
      </a:hlink>
      <a:folHlink>
        <a:srgbClr val="00A3FE"/>
      </a:folHlink>
    </a:clrScheme>
    <a:fontScheme name="PS TT Commons">
      <a:majorFont>
        <a:latin typeface="PS TT Commons Bold"/>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0" tIns="0" rIns="0" bIns="0" rtlCol="0" anchor="t" anchorCtr="0">
        <a:noAutofit/>
      </a:bodyPr>
      <a:lstStyle>
        <a:defPPr marL="0" marR="0" indent="0" algn="l" defTabSz="439502" rtl="0" eaLnBrk="1" fontAlgn="auto" latinLnBrk="0" hangingPunct="1">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201773</TotalTime>
  <Words>2550</Words>
  <Application>Microsoft Office PowerPoint</Application>
  <PresentationFormat>Custom</PresentationFormat>
  <Paragraphs>192</Paragraphs>
  <Slides>16</Slides>
  <Notes>16</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Arial</vt:lpstr>
      <vt:lpstr>Calibri</vt:lpstr>
      <vt:lpstr>Consolas</vt:lpstr>
      <vt:lpstr>Lucida Grande</vt:lpstr>
      <vt:lpstr>Montserrat</vt:lpstr>
      <vt:lpstr>Myriad Pro</vt:lpstr>
      <vt:lpstr>Myriad Pro Light</vt:lpstr>
      <vt:lpstr>PS TT Commons</vt:lpstr>
      <vt:lpstr>PS TT Commons Bold</vt:lpstr>
      <vt:lpstr>PS TT Commons Book</vt:lpstr>
      <vt:lpstr>PS TT Commons DemiBold</vt:lpstr>
      <vt:lpstr>Roboto Mono</vt:lpstr>
      <vt:lpstr>Wingdings</vt:lpstr>
      <vt:lpstr>Wingdings 3</vt:lpstr>
      <vt:lpstr>PSTTCommons</vt:lpstr>
      <vt:lpstr>PowerPoint Presentation</vt:lpstr>
      <vt:lpstr>PowerPoint Presentation</vt:lpstr>
      <vt:lpstr>PowerPoint Presentation</vt:lpstr>
      <vt:lpstr>PowerPoint Presentation</vt:lpstr>
      <vt:lpstr>ACID Properties: The Relational Data Model</vt:lpstr>
      <vt:lpstr>What’s Inside a SQL Server Database?</vt:lpstr>
      <vt:lpstr>What’s the Transaction Log, and Why Should I Care?</vt:lpstr>
      <vt:lpstr>How SQL Server Stores Your Data on Disk</vt:lpstr>
      <vt:lpstr>SQL Server Physical Storage Architecture</vt:lpstr>
      <vt:lpstr>What Are SSIS, SSRS, and SSAS?</vt:lpstr>
      <vt:lpstr>T-SQL for Admin Tasks (Beyond the Basics)</vt:lpstr>
      <vt:lpstr>PowerPoint Presentation</vt:lpstr>
      <vt:lpstr>Demo</vt:lpstr>
      <vt:lpstr>For Further Learning @ Pluralsight</vt:lpstr>
      <vt:lpstr>PowerPoint Presentation</vt:lpstr>
      <vt:lpstr>Thank you for  your time!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1822</cp:revision>
  <cp:lastPrinted>2025-08-16T22:26:01Z</cp:lastPrinted>
  <dcterms:created xsi:type="dcterms:W3CDTF">2020-12-18T20:24:02Z</dcterms:created>
  <dcterms:modified xsi:type="dcterms:W3CDTF">2025-08-17T17:47:54Z</dcterms:modified>
</cp:coreProperties>
</file>